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4"/>
  </p:notesMasterIdLst>
  <p:sldIdLst>
    <p:sldId id="256" r:id="rId2"/>
    <p:sldId id="259" r:id="rId3"/>
    <p:sldId id="264" r:id="rId4"/>
    <p:sldId id="282" r:id="rId5"/>
    <p:sldId id="290" r:id="rId6"/>
    <p:sldId id="281" r:id="rId7"/>
    <p:sldId id="285" r:id="rId8"/>
    <p:sldId id="260" r:id="rId9"/>
    <p:sldId id="283" r:id="rId10"/>
    <p:sldId id="289" r:id="rId11"/>
    <p:sldId id="286" r:id="rId12"/>
    <p:sldId id="288"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Overpass Black" panose="020B0604020202020204" charset="0"/>
      <p:bold r:id="rId19"/>
      <p:boldItalic r:id="rId20"/>
    </p:embeddedFont>
    <p:embeddedFont>
      <p:font typeface="Overpass ExtraBold" panose="020B0604020202020204" charset="0"/>
      <p:bold r:id="rId21"/>
      <p:boldItalic r:id="rId22"/>
    </p:embeddedFont>
    <p:embeddedFont>
      <p:font typeface="Overpass SemiBold" panose="020B0604020202020204" charset="0"/>
      <p:regular r:id="rId23"/>
      <p:bold r:id="rId24"/>
      <p:italic r:id="rId25"/>
      <p:boldItalic r:id="rId26"/>
    </p:embeddedFont>
    <p:embeddedFont>
      <p:font typeface="Source Sans Pro" panose="020B0503030403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31">
          <p15:clr>
            <a:srgbClr val="0000FF"/>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5F0FF-9787-4003-A117-2D82BB20414D}">
  <a:tblStyle styleId="{71C5F0FF-9787-4003-A117-2D82BB2041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64" autoAdjust="0"/>
    <p:restoredTop sz="94660"/>
  </p:normalViewPr>
  <p:slideViewPr>
    <p:cSldViewPr snapToGrid="0">
      <p:cViewPr varScale="1">
        <p:scale>
          <a:sx n="113" d="100"/>
          <a:sy n="113" d="100"/>
        </p:scale>
        <p:origin x="192" y="96"/>
      </p:cViewPr>
      <p:guideLst>
        <p:guide orient="horz" pos="63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86865d4646_0_1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86865d4646_0_1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73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c7ef38d1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8c7ef38d1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86865d4646_0_1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86865d4646_0_1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1"/>
        <p:cNvGrpSpPr/>
        <p:nvPr/>
      </p:nvGrpSpPr>
      <p:grpSpPr>
        <a:xfrm>
          <a:off x="0" y="0"/>
          <a:ext cx="0" cy="0"/>
          <a:chOff x="0" y="0"/>
          <a:chExt cx="0" cy="0"/>
        </a:xfrm>
      </p:grpSpPr>
      <p:sp>
        <p:nvSpPr>
          <p:cNvPr id="5802" name="Google Shape;5802;g86865d4646_0_22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3" name="Google Shape;5803;g86865d4646_0_22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490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86865d4646_0_2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86865d4646_0_2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62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1"/>
        <p:cNvGrpSpPr/>
        <p:nvPr/>
      </p:nvGrpSpPr>
      <p:grpSpPr>
        <a:xfrm>
          <a:off x="0" y="0"/>
          <a:ext cx="0" cy="0"/>
          <a:chOff x="0" y="0"/>
          <a:chExt cx="0" cy="0"/>
        </a:xfrm>
      </p:grpSpPr>
      <p:sp>
        <p:nvSpPr>
          <p:cNvPr id="5802" name="Google Shape;5802;g86865d4646_0_22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3" name="Google Shape;5803;g86865d4646_0_22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435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86865d4646_0_2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86865d4646_0_2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901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c7ef38d1c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c7ef38d1c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86865d4646_0_2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86865d4646_0_2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83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flipH="1">
            <a:off x="-643491" y="243550"/>
            <a:ext cx="6568991" cy="4899985"/>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581000" y="838988"/>
            <a:ext cx="4353900" cy="1656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580013"/>
            <a:ext cx="2859600" cy="92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500">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649384" y="243550"/>
            <a:ext cx="6568991" cy="4899985"/>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rot="-308951" flipH="1">
            <a:off x="531846" y="733688"/>
            <a:ext cx="3664166" cy="251039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4900225" y="1918375"/>
            <a:ext cx="3523500" cy="1307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057500" y="1073425"/>
            <a:ext cx="1366500" cy="526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 name="Google Shape;17;p3"/>
          <p:cNvSpPr txBox="1">
            <a:spLocks noGrp="1"/>
          </p:cNvSpPr>
          <p:nvPr>
            <p:ph type="subTitle" idx="1"/>
          </p:nvPr>
        </p:nvSpPr>
        <p:spPr>
          <a:xfrm>
            <a:off x="5599200" y="3544225"/>
            <a:ext cx="2824800" cy="526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5486100" y="1496400"/>
            <a:ext cx="2937900" cy="7557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p:nvPr/>
        </p:nvSpPr>
        <p:spPr>
          <a:xfrm flipH="1">
            <a:off x="-74873" y="0"/>
            <a:ext cx="6007006" cy="5143633"/>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subTitle" idx="1"/>
          </p:nvPr>
        </p:nvSpPr>
        <p:spPr>
          <a:xfrm>
            <a:off x="5486100" y="2330400"/>
            <a:ext cx="2937900" cy="1316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100"/>
              <a:buNone/>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p:nvPr/>
        </p:nvSpPr>
        <p:spPr>
          <a:xfrm flipH="1">
            <a:off x="-81775" y="0"/>
            <a:ext cx="6007006" cy="5143633"/>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8"/>
          <p:cNvSpPr/>
          <p:nvPr/>
        </p:nvSpPr>
        <p:spPr>
          <a:xfrm rot="-308951" flipH="1">
            <a:off x="366146" y="869650"/>
            <a:ext cx="3664166" cy="251039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572000" y="1092825"/>
            <a:ext cx="3852000" cy="20319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ubTitle" idx="1"/>
          </p:nvPr>
        </p:nvSpPr>
        <p:spPr>
          <a:xfrm>
            <a:off x="4970550" y="3124575"/>
            <a:ext cx="3453300" cy="6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p:nvPr/>
        </p:nvSpPr>
        <p:spPr>
          <a:xfrm rot="10800000">
            <a:off x="-32145"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0"/>
          <p:cNvSpPr/>
          <p:nvPr/>
        </p:nvSpPr>
        <p:spPr>
          <a:xfrm>
            <a:off x="5773361" y="2948675"/>
            <a:ext cx="3406995" cy="2206336"/>
          </a:xfrm>
          <a:custGeom>
            <a:avLst/>
            <a:gdLst/>
            <a:ahLst/>
            <a:cxnLst/>
            <a:rect l="l" t="t" r="r" b="b"/>
            <a:pathLst>
              <a:path w="86144" h="55786" extrusionOk="0">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_1">
    <p:bg>
      <p:bgPr>
        <a:solidFill>
          <a:schemeClr val="lt1"/>
        </a:solidFill>
        <a:effectLst/>
      </p:bgPr>
    </p:bg>
    <p:spTree>
      <p:nvGrpSpPr>
        <p:cNvPr id="1" name="Shape 101"/>
        <p:cNvGrpSpPr/>
        <p:nvPr/>
      </p:nvGrpSpPr>
      <p:grpSpPr>
        <a:xfrm>
          <a:off x="0" y="0"/>
          <a:ext cx="0" cy="0"/>
          <a:chOff x="0" y="0"/>
          <a:chExt cx="0" cy="0"/>
        </a:xfrm>
      </p:grpSpPr>
      <p:sp>
        <p:nvSpPr>
          <p:cNvPr id="102" name="Google Shape;102;p18"/>
          <p:cNvSpPr/>
          <p:nvPr/>
        </p:nvSpPr>
        <p:spPr>
          <a:xfrm rot="10800000" flipH="1">
            <a:off x="6529475"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flipH="1">
            <a:off x="-32145" y="2948675"/>
            <a:ext cx="3406995" cy="2206336"/>
          </a:xfrm>
          <a:custGeom>
            <a:avLst/>
            <a:gdLst/>
            <a:ahLst/>
            <a:cxnLst/>
            <a:rect l="l" t="t" r="r" b="b"/>
            <a:pathLst>
              <a:path w="86144" h="55786" extrusionOk="0">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05" name="Google Shape;105;p18"/>
          <p:cNvSpPr txBox="1">
            <a:spLocks noGrp="1"/>
          </p:cNvSpPr>
          <p:nvPr>
            <p:ph type="subTitle" idx="1"/>
          </p:nvPr>
        </p:nvSpPr>
        <p:spPr>
          <a:xfrm>
            <a:off x="7143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18"/>
          <p:cNvSpPr txBox="1">
            <a:spLocks noGrp="1"/>
          </p:cNvSpPr>
          <p:nvPr>
            <p:ph type="subTitle" idx="2"/>
          </p:nvPr>
        </p:nvSpPr>
        <p:spPr>
          <a:xfrm>
            <a:off x="7150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18"/>
          <p:cNvSpPr txBox="1">
            <a:spLocks noGrp="1"/>
          </p:cNvSpPr>
          <p:nvPr>
            <p:ph type="subTitle" idx="3"/>
          </p:nvPr>
        </p:nvSpPr>
        <p:spPr>
          <a:xfrm>
            <a:off x="33741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18"/>
          <p:cNvSpPr txBox="1">
            <a:spLocks noGrp="1"/>
          </p:cNvSpPr>
          <p:nvPr>
            <p:ph type="subTitle" idx="4"/>
          </p:nvPr>
        </p:nvSpPr>
        <p:spPr>
          <a:xfrm>
            <a:off x="33748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9" name="Google Shape;109;p18"/>
          <p:cNvSpPr txBox="1">
            <a:spLocks noGrp="1"/>
          </p:cNvSpPr>
          <p:nvPr>
            <p:ph type="subTitle" idx="5"/>
          </p:nvPr>
        </p:nvSpPr>
        <p:spPr>
          <a:xfrm>
            <a:off x="60339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0" name="Google Shape;110;p18"/>
          <p:cNvSpPr txBox="1">
            <a:spLocks noGrp="1"/>
          </p:cNvSpPr>
          <p:nvPr>
            <p:ph type="subTitle" idx="6"/>
          </p:nvPr>
        </p:nvSpPr>
        <p:spPr>
          <a:xfrm>
            <a:off x="60346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4_1">
    <p:spTree>
      <p:nvGrpSpPr>
        <p:cNvPr id="1" name="Shape 1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verpass Black"/>
              <a:buNone/>
              <a:defRPr sz="3000">
                <a:solidFill>
                  <a:schemeClr val="dk1"/>
                </a:solidFill>
                <a:latin typeface="Overpass Black"/>
                <a:ea typeface="Overpass Black"/>
                <a:cs typeface="Overpass Black"/>
                <a:sym typeface="Overpass Black"/>
              </a:defRPr>
            </a:lvl1pPr>
            <a:lvl2pPr lvl="1">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2pPr>
            <a:lvl3pPr lvl="2">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3pPr>
            <a:lvl4pPr lvl="3">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4pPr>
            <a:lvl5pPr lvl="4">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5pPr>
            <a:lvl6pPr lvl="5">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6pPr>
            <a:lvl7pPr lvl="6">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7pPr>
            <a:lvl8pPr lvl="7">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8pPr>
            <a:lvl9pPr lvl="8">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720000" y="1772050"/>
            <a:ext cx="7704000" cy="27969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marL="914400" lvl="1"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2pPr>
            <a:lvl3pPr marL="1371600" lvl="2"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3pPr>
            <a:lvl4pPr marL="1828800" lvl="3"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4pPr>
            <a:lvl5pPr marL="2286000" lvl="4"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5pPr>
            <a:lvl6pPr marL="2743200" lvl="5"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6pPr>
            <a:lvl7pPr marL="3200400" lvl="6"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7pPr>
            <a:lvl8pPr marL="3657600" lvl="7"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8pPr>
            <a:lvl9pPr marL="4114800" lvl="8" indent="-330200">
              <a:lnSpc>
                <a:spcPct val="115000"/>
              </a:lnSpc>
              <a:spcBef>
                <a:spcPts val="1600"/>
              </a:spcBef>
              <a:spcAft>
                <a:spcPts val="160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8" r:id="rId6"/>
    <p:sldLayoutId id="2147483664"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HPOvVwkNeP-ZEd8zW3UwTlZJU1b1f85s#scrollTo=gJfDxxCA8Jk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ctrTitle"/>
          </p:nvPr>
        </p:nvSpPr>
        <p:spPr>
          <a:xfrm>
            <a:off x="259314" y="364222"/>
            <a:ext cx="4981600" cy="16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dirty="0"/>
              <a:t>DATA</a:t>
            </a:r>
            <a:br>
              <a:rPr lang="en" sz="8600" dirty="0"/>
            </a:br>
            <a:r>
              <a:rPr lang="en" dirty="0">
                <a:solidFill>
                  <a:schemeClr val="accent1"/>
                </a:solidFill>
                <a:latin typeface="Overpass SemiBold"/>
                <a:ea typeface="Overpass SemiBold"/>
                <a:cs typeface="Overpass SemiBold"/>
                <a:sym typeface="Overpass SemiBold"/>
              </a:rPr>
              <a:t>VISUALIZATION</a:t>
            </a:r>
            <a:endParaRPr dirty="0">
              <a:solidFill>
                <a:schemeClr val="accent1"/>
              </a:solidFill>
              <a:latin typeface="Overpass SemiBold"/>
              <a:ea typeface="Overpass SemiBold"/>
              <a:cs typeface="Overpass SemiBold"/>
              <a:sym typeface="Overpass SemiBold"/>
            </a:endParaRPr>
          </a:p>
        </p:txBody>
      </p:sp>
      <p:sp>
        <p:nvSpPr>
          <p:cNvPr id="147" name="Google Shape;147;p26"/>
          <p:cNvSpPr txBox="1">
            <a:spLocks noGrp="1"/>
          </p:cNvSpPr>
          <p:nvPr>
            <p:ph type="subTitle" idx="1"/>
          </p:nvPr>
        </p:nvSpPr>
        <p:spPr>
          <a:xfrm>
            <a:off x="720000" y="3580013"/>
            <a:ext cx="2859600" cy="9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MARATHON</a:t>
            </a:r>
          </a:p>
          <a:p>
            <a:pPr marL="0" lvl="0" indent="0" algn="l" rtl="0">
              <a:spcBef>
                <a:spcPts val="0"/>
              </a:spcBef>
              <a:spcAft>
                <a:spcPts val="0"/>
              </a:spcAft>
              <a:buNone/>
            </a:pPr>
            <a:r>
              <a:rPr lang="en" dirty="0"/>
              <a:t>DATASET</a:t>
            </a:r>
            <a:endParaRPr dirty="0"/>
          </a:p>
        </p:txBody>
      </p:sp>
      <p:grpSp>
        <p:nvGrpSpPr>
          <p:cNvPr id="148" name="Google Shape;148;p26"/>
          <p:cNvGrpSpPr/>
          <p:nvPr/>
        </p:nvGrpSpPr>
        <p:grpSpPr>
          <a:xfrm>
            <a:off x="4621660" y="644449"/>
            <a:ext cx="4224528" cy="4024800"/>
            <a:chOff x="1938100" y="1191125"/>
            <a:chExt cx="3459325" cy="3295775"/>
          </a:xfrm>
        </p:grpSpPr>
        <p:sp>
          <p:nvSpPr>
            <p:cNvPr id="149" name="Google Shape;149;p26"/>
            <p:cNvSpPr/>
            <p:nvPr/>
          </p:nvSpPr>
          <p:spPr>
            <a:xfrm>
              <a:off x="2102275" y="1365300"/>
              <a:ext cx="3295150" cy="225757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1938100" y="2560175"/>
              <a:ext cx="3390400" cy="1926725"/>
            </a:xfrm>
            <a:custGeom>
              <a:avLst/>
              <a:gdLst/>
              <a:ahLst/>
              <a:cxnLst/>
              <a:rect l="l" t="t" r="r" b="b"/>
              <a:pathLst>
                <a:path w="135616" h="77069" extrusionOk="0">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4251400" y="3439250"/>
              <a:ext cx="216825" cy="127225"/>
            </a:xfrm>
            <a:custGeom>
              <a:avLst/>
              <a:gdLst/>
              <a:ahLst/>
              <a:cxnLst/>
              <a:rect l="l" t="t" r="r" b="b"/>
              <a:pathLst>
                <a:path w="8673" h="5089" extrusionOk="0">
                  <a:moveTo>
                    <a:pt x="8422" y="1229"/>
                  </a:moveTo>
                  <a:cubicBezTo>
                    <a:pt x="8046" y="878"/>
                    <a:pt x="6993" y="1179"/>
                    <a:pt x="4913" y="577"/>
                  </a:cubicBezTo>
                  <a:cubicBezTo>
                    <a:pt x="2858" y="1"/>
                    <a:pt x="703" y="402"/>
                    <a:pt x="352" y="903"/>
                  </a:cubicBezTo>
                  <a:cubicBezTo>
                    <a:pt x="1" y="1404"/>
                    <a:pt x="2657" y="3359"/>
                    <a:pt x="3660" y="3535"/>
                  </a:cubicBezTo>
                  <a:cubicBezTo>
                    <a:pt x="4662" y="3710"/>
                    <a:pt x="5264" y="5089"/>
                    <a:pt x="6617" y="5063"/>
                  </a:cubicBezTo>
                  <a:cubicBezTo>
                    <a:pt x="7971" y="5063"/>
                    <a:pt x="8672" y="3986"/>
                    <a:pt x="8672" y="3986"/>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2911175" y="3953675"/>
              <a:ext cx="278225" cy="119700"/>
            </a:xfrm>
            <a:custGeom>
              <a:avLst/>
              <a:gdLst/>
              <a:ahLst/>
              <a:cxnLst/>
              <a:rect l="l" t="t" r="r" b="b"/>
              <a:pathLst>
                <a:path w="11129" h="4788" extrusionOk="0">
                  <a:moveTo>
                    <a:pt x="3384" y="0"/>
                  </a:moveTo>
                  <a:cubicBezTo>
                    <a:pt x="3384" y="0"/>
                    <a:pt x="7444" y="928"/>
                    <a:pt x="8722" y="953"/>
                  </a:cubicBezTo>
                  <a:cubicBezTo>
                    <a:pt x="10026" y="978"/>
                    <a:pt x="11128" y="1905"/>
                    <a:pt x="10326" y="2782"/>
                  </a:cubicBezTo>
                  <a:cubicBezTo>
                    <a:pt x="9524" y="3660"/>
                    <a:pt x="8021" y="4361"/>
                    <a:pt x="6191" y="4487"/>
                  </a:cubicBezTo>
                  <a:cubicBezTo>
                    <a:pt x="4361" y="4612"/>
                    <a:pt x="1805" y="4787"/>
                    <a:pt x="752" y="4637"/>
                  </a:cubicBezTo>
                  <a:cubicBezTo>
                    <a:pt x="76" y="3434"/>
                    <a:pt x="0" y="953"/>
                    <a:pt x="0" y="95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3995775" y="3594025"/>
              <a:ext cx="278200" cy="119700"/>
            </a:xfrm>
            <a:custGeom>
              <a:avLst/>
              <a:gdLst/>
              <a:ahLst/>
              <a:cxnLst/>
              <a:rect l="l" t="t" r="r" b="b"/>
              <a:pathLst>
                <a:path w="11128" h="4788" extrusionOk="0">
                  <a:moveTo>
                    <a:pt x="7745" y="0"/>
                  </a:moveTo>
                  <a:cubicBezTo>
                    <a:pt x="7745" y="0"/>
                    <a:pt x="3709" y="928"/>
                    <a:pt x="2406" y="953"/>
                  </a:cubicBezTo>
                  <a:cubicBezTo>
                    <a:pt x="1103" y="978"/>
                    <a:pt x="0" y="1880"/>
                    <a:pt x="827" y="2757"/>
                  </a:cubicBezTo>
                  <a:cubicBezTo>
                    <a:pt x="1629" y="3659"/>
                    <a:pt x="3133" y="4361"/>
                    <a:pt x="4937" y="4487"/>
                  </a:cubicBezTo>
                  <a:cubicBezTo>
                    <a:pt x="6767" y="4587"/>
                    <a:pt x="9349" y="4787"/>
                    <a:pt x="10401" y="4637"/>
                  </a:cubicBezTo>
                  <a:cubicBezTo>
                    <a:pt x="11078" y="3434"/>
                    <a:pt x="11128" y="953"/>
                    <a:pt x="11128" y="95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710050" y="3847775"/>
              <a:ext cx="216800" cy="127225"/>
            </a:xfrm>
            <a:custGeom>
              <a:avLst/>
              <a:gdLst/>
              <a:ahLst/>
              <a:cxnLst/>
              <a:rect l="l" t="t" r="r" b="b"/>
              <a:pathLst>
                <a:path w="8672" h="5089" extrusionOk="0">
                  <a:moveTo>
                    <a:pt x="251" y="1229"/>
                  </a:moveTo>
                  <a:cubicBezTo>
                    <a:pt x="627" y="878"/>
                    <a:pt x="1679" y="1179"/>
                    <a:pt x="3735" y="602"/>
                  </a:cubicBezTo>
                  <a:cubicBezTo>
                    <a:pt x="5815" y="1"/>
                    <a:pt x="7945" y="402"/>
                    <a:pt x="8321" y="903"/>
                  </a:cubicBezTo>
                  <a:cubicBezTo>
                    <a:pt x="8672" y="1429"/>
                    <a:pt x="6015" y="3359"/>
                    <a:pt x="5013" y="3535"/>
                  </a:cubicBezTo>
                  <a:cubicBezTo>
                    <a:pt x="3985" y="3735"/>
                    <a:pt x="3409" y="5088"/>
                    <a:pt x="2055" y="5088"/>
                  </a:cubicBezTo>
                  <a:cubicBezTo>
                    <a:pt x="677" y="5088"/>
                    <a:pt x="0" y="4011"/>
                    <a:pt x="0" y="401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2216925" y="3875975"/>
              <a:ext cx="480625" cy="278225"/>
            </a:xfrm>
            <a:custGeom>
              <a:avLst/>
              <a:gdLst/>
              <a:ahLst/>
              <a:cxnLst/>
              <a:rect l="l" t="t" r="r" b="b"/>
              <a:pathLst>
                <a:path w="19225" h="11129" extrusionOk="0">
                  <a:moveTo>
                    <a:pt x="19224" y="7720"/>
                  </a:moveTo>
                  <a:cubicBezTo>
                    <a:pt x="19224" y="7820"/>
                    <a:pt x="19174" y="7945"/>
                    <a:pt x="19074" y="8046"/>
                  </a:cubicBezTo>
                  <a:cubicBezTo>
                    <a:pt x="18948" y="8196"/>
                    <a:pt x="18748" y="8296"/>
                    <a:pt x="18497" y="8372"/>
                  </a:cubicBezTo>
                  <a:cubicBezTo>
                    <a:pt x="18171" y="8472"/>
                    <a:pt x="17770" y="8497"/>
                    <a:pt x="17394" y="8397"/>
                  </a:cubicBezTo>
                  <a:lnTo>
                    <a:pt x="12808" y="7169"/>
                  </a:lnTo>
                  <a:cubicBezTo>
                    <a:pt x="12056" y="6968"/>
                    <a:pt x="11179" y="7244"/>
                    <a:pt x="11028" y="7720"/>
                  </a:cubicBezTo>
                  <a:lnTo>
                    <a:pt x="10026" y="10527"/>
                  </a:lnTo>
                  <a:cubicBezTo>
                    <a:pt x="9901" y="10878"/>
                    <a:pt x="9374" y="11128"/>
                    <a:pt x="8773" y="11128"/>
                  </a:cubicBezTo>
                  <a:cubicBezTo>
                    <a:pt x="8698" y="11128"/>
                    <a:pt x="8622" y="11128"/>
                    <a:pt x="8572" y="11128"/>
                  </a:cubicBezTo>
                  <a:cubicBezTo>
                    <a:pt x="8171" y="11078"/>
                    <a:pt x="7820" y="10953"/>
                    <a:pt x="7645" y="10753"/>
                  </a:cubicBezTo>
                  <a:cubicBezTo>
                    <a:pt x="7545" y="10652"/>
                    <a:pt x="7495" y="10552"/>
                    <a:pt x="7470" y="10452"/>
                  </a:cubicBezTo>
                  <a:lnTo>
                    <a:pt x="7470" y="10427"/>
                  </a:lnTo>
                  <a:cubicBezTo>
                    <a:pt x="7470" y="10377"/>
                    <a:pt x="7470" y="10352"/>
                    <a:pt x="7470" y="10301"/>
                  </a:cubicBezTo>
                  <a:lnTo>
                    <a:pt x="7846" y="8296"/>
                  </a:lnTo>
                  <a:lnTo>
                    <a:pt x="8021" y="7419"/>
                  </a:lnTo>
                  <a:cubicBezTo>
                    <a:pt x="8121" y="6943"/>
                    <a:pt x="7419" y="6542"/>
                    <a:pt x="6592" y="6592"/>
                  </a:cubicBezTo>
                  <a:lnTo>
                    <a:pt x="1555" y="6918"/>
                  </a:lnTo>
                  <a:cubicBezTo>
                    <a:pt x="1505" y="6918"/>
                    <a:pt x="1454" y="6918"/>
                    <a:pt x="1404" y="6918"/>
                  </a:cubicBezTo>
                  <a:cubicBezTo>
                    <a:pt x="1179" y="6918"/>
                    <a:pt x="978" y="6893"/>
                    <a:pt x="803" y="6818"/>
                  </a:cubicBezTo>
                  <a:cubicBezTo>
                    <a:pt x="452" y="6717"/>
                    <a:pt x="176" y="6517"/>
                    <a:pt x="126" y="6291"/>
                  </a:cubicBezTo>
                  <a:cubicBezTo>
                    <a:pt x="1" y="5890"/>
                    <a:pt x="452" y="5514"/>
                    <a:pt x="1129" y="5439"/>
                  </a:cubicBezTo>
                  <a:lnTo>
                    <a:pt x="6066" y="4863"/>
                  </a:lnTo>
                  <a:cubicBezTo>
                    <a:pt x="6292" y="4838"/>
                    <a:pt x="6467" y="4788"/>
                    <a:pt x="6617" y="4712"/>
                  </a:cubicBezTo>
                  <a:cubicBezTo>
                    <a:pt x="7069" y="4487"/>
                    <a:pt x="7244" y="4136"/>
                    <a:pt x="6993" y="3810"/>
                  </a:cubicBezTo>
                  <a:lnTo>
                    <a:pt x="5239" y="1605"/>
                  </a:lnTo>
                  <a:lnTo>
                    <a:pt x="4888" y="1153"/>
                  </a:lnTo>
                  <a:cubicBezTo>
                    <a:pt x="4813" y="1078"/>
                    <a:pt x="4788" y="1003"/>
                    <a:pt x="4763" y="903"/>
                  </a:cubicBezTo>
                  <a:cubicBezTo>
                    <a:pt x="4763" y="903"/>
                    <a:pt x="4763" y="878"/>
                    <a:pt x="4763" y="853"/>
                  </a:cubicBezTo>
                  <a:cubicBezTo>
                    <a:pt x="4763" y="577"/>
                    <a:pt x="5013" y="326"/>
                    <a:pt x="5465" y="201"/>
                  </a:cubicBezTo>
                  <a:cubicBezTo>
                    <a:pt x="6091" y="1"/>
                    <a:pt x="6843" y="151"/>
                    <a:pt x="7194" y="502"/>
                  </a:cubicBezTo>
                  <a:lnTo>
                    <a:pt x="9675" y="3033"/>
                  </a:lnTo>
                  <a:cubicBezTo>
                    <a:pt x="10101" y="3434"/>
                    <a:pt x="11079" y="3534"/>
                    <a:pt x="11680" y="3209"/>
                  </a:cubicBezTo>
                  <a:lnTo>
                    <a:pt x="15389" y="1254"/>
                  </a:lnTo>
                  <a:cubicBezTo>
                    <a:pt x="15640" y="1128"/>
                    <a:pt x="15941" y="1053"/>
                    <a:pt x="16267" y="1053"/>
                  </a:cubicBezTo>
                  <a:cubicBezTo>
                    <a:pt x="16592" y="1053"/>
                    <a:pt x="16918" y="1128"/>
                    <a:pt x="17194" y="1279"/>
                  </a:cubicBezTo>
                  <a:cubicBezTo>
                    <a:pt x="17445" y="1429"/>
                    <a:pt x="17595" y="1655"/>
                    <a:pt x="17570" y="1855"/>
                  </a:cubicBezTo>
                  <a:cubicBezTo>
                    <a:pt x="17545" y="2006"/>
                    <a:pt x="17445" y="2181"/>
                    <a:pt x="17219" y="2306"/>
                  </a:cubicBezTo>
                  <a:lnTo>
                    <a:pt x="16943" y="2507"/>
                  </a:lnTo>
                  <a:lnTo>
                    <a:pt x="13836" y="4462"/>
                  </a:lnTo>
                  <a:cubicBezTo>
                    <a:pt x="13284" y="4813"/>
                    <a:pt x="13435" y="5364"/>
                    <a:pt x="14136" y="5590"/>
                  </a:cubicBezTo>
                  <a:cubicBezTo>
                    <a:pt x="14136" y="5615"/>
                    <a:pt x="14161" y="5615"/>
                    <a:pt x="14161" y="5615"/>
                  </a:cubicBezTo>
                  <a:lnTo>
                    <a:pt x="18547" y="7068"/>
                  </a:lnTo>
                  <a:cubicBezTo>
                    <a:pt x="18973" y="7194"/>
                    <a:pt x="19224" y="7444"/>
                    <a:pt x="19224" y="772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2335975" y="3898525"/>
              <a:ext cx="62050" cy="95275"/>
            </a:xfrm>
            <a:custGeom>
              <a:avLst/>
              <a:gdLst/>
              <a:ahLst/>
              <a:cxnLst/>
              <a:rect l="l" t="t" r="r" b="b"/>
              <a:pathLst>
                <a:path w="2482" h="3811" extrusionOk="0">
                  <a:moveTo>
                    <a:pt x="1855" y="3810"/>
                  </a:moveTo>
                  <a:lnTo>
                    <a:pt x="126" y="1605"/>
                  </a:lnTo>
                  <a:cubicBezTo>
                    <a:pt x="51" y="1505"/>
                    <a:pt x="1" y="1429"/>
                    <a:pt x="1" y="1329"/>
                  </a:cubicBezTo>
                  <a:lnTo>
                    <a:pt x="1" y="1"/>
                  </a:lnTo>
                  <a:cubicBezTo>
                    <a:pt x="26" y="101"/>
                    <a:pt x="51" y="176"/>
                    <a:pt x="126" y="251"/>
                  </a:cubicBezTo>
                  <a:lnTo>
                    <a:pt x="477" y="703"/>
                  </a:lnTo>
                  <a:lnTo>
                    <a:pt x="2231" y="2908"/>
                  </a:lnTo>
                  <a:cubicBezTo>
                    <a:pt x="2482" y="3234"/>
                    <a:pt x="2307" y="3585"/>
                    <a:pt x="1855" y="381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2599150" y="3993150"/>
              <a:ext cx="25" cy="2525"/>
            </a:xfrm>
            <a:custGeom>
              <a:avLst/>
              <a:gdLst/>
              <a:ahLst/>
              <a:cxnLst/>
              <a:rect l="l" t="t" r="r" b="b"/>
              <a:pathLst>
                <a:path w="1" h="101" extrusionOk="0">
                  <a:moveTo>
                    <a:pt x="0" y="101"/>
                  </a:moveTo>
                  <a:cubicBezTo>
                    <a:pt x="0" y="101"/>
                    <a:pt x="0" y="76"/>
                    <a:pt x="0" y="50"/>
                  </a:cubicBezTo>
                  <a:cubicBezTo>
                    <a:pt x="0" y="25"/>
                    <a:pt x="0" y="0"/>
                    <a:pt x="0"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2219450" y="4033250"/>
              <a:ext cx="200525" cy="50150"/>
            </a:xfrm>
            <a:custGeom>
              <a:avLst/>
              <a:gdLst/>
              <a:ahLst/>
              <a:cxnLst/>
              <a:rect l="l" t="t" r="r" b="b"/>
              <a:pathLst>
                <a:path w="8021" h="2006" extrusionOk="0">
                  <a:moveTo>
                    <a:pt x="7920" y="1128"/>
                  </a:moveTo>
                  <a:lnTo>
                    <a:pt x="7745" y="2005"/>
                  </a:lnTo>
                  <a:cubicBezTo>
                    <a:pt x="7494" y="1755"/>
                    <a:pt x="7018" y="1604"/>
                    <a:pt x="6491" y="1629"/>
                  </a:cubicBezTo>
                  <a:lnTo>
                    <a:pt x="1454" y="1955"/>
                  </a:lnTo>
                  <a:cubicBezTo>
                    <a:pt x="1404" y="1955"/>
                    <a:pt x="1353" y="1955"/>
                    <a:pt x="1303" y="1955"/>
                  </a:cubicBezTo>
                  <a:cubicBezTo>
                    <a:pt x="677" y="1955"/>
                    <a:pt x="125" y="1680"/>
                    <a:pt x="0" y="1329"/>
                  </a:cubicBezTo>
                  <a:lnTo>
                    <a:pt x="0" y="0"/>
                  </a:lnTo>
                  <a:cubicBezTo>
                    <a:pt x="75" y="226"/>
                    <a:pt x="351" y="426"/>
                    <a:pt x="702" y="527"/>
                  </a:cubicBezTo>
                  <a:cubicBezTo>
                    <a:pt x="877" y="602"/>
                    <a:pt x="1078" y="627"/>
                    <a:pt x="1303" y="627"/>
                  </a:cubicBezTo>
                  <a:cubicBezTo>
                    <a:pt x="1353" y="627"/>
                    <a:pt x="1404" y="627"/>
                    <a:pt x="1454" y="627"/>
                  </a:cubicBezTo>
                  <a:lnTo>
                    <a:pt x="6491" y="301"/>
                  </a:lnTo>
                  <a:cubicBezTo>
                    <a:pt x="7318" y="251"/>
                    <a:pt x="8020" y="652"/>
                    <a:pt x="7920" y="112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2482600" y="4124100"/>
              <a:ext cx="650" cy="6300"/>
            </a:xfrm>
            <a:custGeom>
              <a:avLst/>
              <a:gdLst/>
              <a:ahLst/>
              <a:cxnLst/>
              <a:rect l="l" t="t" r="r" b="b"/>
              <a:pathLst>
                <a:path w="26" h="252" extrusionOk="0">
                  <a:moveTo>
                    <a:pt x="26" y="0"/>
                  </a:moveTo>
                  <a:lnTo>
                    <a:pt x="26" y="251"/>
                  </a:lnTo>
                  <a:cubicBezTo>
                    <a:pt x="0" y="176"/>
                    <a:pt x="0" y="76"/>
                    <a:pt x="26"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2403650" y="4050175"/>
              <a:ext cx="293900" cy="137225"/>
            </a:xfrm>
            <a:custGeom>
              <a:avLst/>
              <a:gdLst/>
              <a:ahLst/>
              <a:cxnLst/>
              <a:rect l="l" t="t" r="r" b="b"/>
              <a:pathLst>
                <a:path w="11756" h="5489" extrusionOk="0">
                  <a:moveTo>
                    <a:pt x="11755" y="752"/>
                  </a:moveTo>
                  <a:lnTo>
                    <a:pt x="11755" y="2080"/>
                  </a:lnTo>
                  <a:cubicBezTo>
                    <a:pt x="11755" y="2206"/>
                    <a:pt x="11705" y="2306"/>
                    <a:pt x="11605" y="2406"/>
                  </a:cubicBezTo>
                  <a:cubicBezTo>
                    <a:pt x="11304" y="2757"/>
                    <a:pt x="10552" y="2907"/>
                    <a:pt x="9925" y="2757"/>
                  </a:cubicBezTo>
                  <a:lnTo>
                    <a:pt x="5339" y="1554"/>
                  </a:lnTo>
                  <a:cubicBezTo>
                    <a:pt x="4587" y="1353"/>
                    <a:pt x="3710" y="1604"/>
                    <a:pt x="3559" y="2080"/>
                  </a:cubicBezTo>
                  <a:lnTo>
                    <a:pt x="2557" y="4887"/>
                  </a:lnTo>
                  <a:cubicBezTo>
                    <a:pt x="2432" y="5238"/>
                    <a:pt x="1905" y="5489"/>
                    <a:pt x="1304" y="5489"/>
                  </a:cubicBezTo>
                  <a:cubicBezTo>
                    <a:pt x="1229" y="5489"/>
                    <a:pt x="1153" y="5489"/>
                    <a:pt x="1103" y="5489"/>
                  </a:cubicBezTo>
                  <a:cubicBezTo>
                    <a:pt x="502" y="5414"/>
                    <a:pt x="51" y="5138"/>
                    <a:pt x="1" y="4812"/>
                  </a:cubicBezTo>
                  <a:lnTo>
                    <a:pt x="1" y="4662"/>
                  </a:lnTo>
                  <a:lnTo>
                    <a:pt x="1" y="3484"/>
                  </a:lnTo>
                  <a:cubicBezTo>
                    <a:pt x="26" y="3584"/>
                    <a:pt x="76" y="3684"/>
                    <a:pt x="176" y="3785"/>
                  </a:cubicBezTo>
                  <a:cubicBezTo>
                    <a:pt x="351" y="3985"/>
                    <a:pt x="702" y="4110"/>
                    <a:pt x="1103" y="4160"/>
                  </a:cubicBezTo>
                  <a:cubicBezTo>
                    <a:pt x="1153" y="4160"/>
                    <a:pt x="1229" y="4160"/>
                    <a:pt x="1304" y="4160"/>
                  </a:cubicBezTo>
                  <a:cubicBezTo>
                    <a:pt x="1905" y="4160"/>
                    <a:pt x="2432" y="3910"/>
                    <a:pt x="2557" y="3559"/>
                  </a:cubicBezTo>
                  <a:lnTo>
                    <a:pt x="3559" y="752"/>
                  </a:lnTo>
                  <a:cubicBezTo>
                    <a:pt x="3710" y="276"/>
                    <a:pt x="4587" y="0"/>
                    <a:pt x="5339" y="201"/>
                  </a:cubicBezTo>
                  <a:lnTo>
                    <a:pt x="9925" y="1429"/>
                  </a:lnTo>
                  <a:cubicBezTo>
                    <a:pt x="10301" y="1529"/>
                    <a:pt x="10702" y="1504"/>
                    <a:pt x="11028" y="1404"/>
                  </a:cubicBezTo>
                  <a:cubicBezTo>
                    <a:pt x="11279" y="1328"/>
                    <a:pt x="11479" y="1228"/>
                    <a:pt x="11605" y="1078"/>
                  </a:cubicBezTo>
                  <a:cubicBezTo>
                    <a:pt x="11705" y="977"/>
                    <a:pt x="11755" y="852"/>
                    <a:pt x="11755" y="752"/>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2549025" y="3922350"/>
              <a:ext cx="107150" cy="93375"/>
            </a:xfrm>
            <a:custGeom>
              <a:avLst/>
              <a:gdLst/>
              <a:ahLst/>
              <a:cxnLst/>
              <a:rect l="l" t="t" r="r" b="b"/>
              <a:pathLst>
                <a:path w="4286" h="3735" extrusionOk="0">
                  <a:moveTo>
                    <a:pt x="4286" y="0"/>
                  </a:moveTo>
                  <a:lnTo>
                    <a:pt x="4286" y="1278"/>
                  </a:lnTo>
                  <a:cubicBezTo>
                    <a:pt x="4286" y="1454"/>
                    <a:pt x="4186" y="1654"/>
                    <a:pt x="3935" y="1805"/>
                  </a:cubicBezTo>
                  <a:lnTo>
                    <a:pt x="852" y="3735"/>
                  </a:lnTo>
                  <a:cubicBezTo>
                    <a:pt x="151" y="3509"/>
                    <a:pt x="0" y="2958"/>
                    <a:pt x="552" y="2607"/>
                  </a:cubicBezTo>
                  <a:lnTo>
                    <a:pt x="3659" y="652"/>
                  </a:lnTo>
                  <a:lnTo>
                    <a:pt x="3935" y="451"/>
                  </a:lnTo>
                  <a:cubicBezTo>
                    <a:pt x="4161" y="326"/>
                    <a:pt x="4261" y="151"/>
                    <a:pt x="4286"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2636725" y="4098400"/>
              <a:ext cx="59550" cy="59550"/>
            </a:xfrm>
            <a:custGeom>
              <a:avLst/>
              <a:gdLst/>
              <a:ahLst/>
              <a:cxnLst/>
              <a:rect l="l" t="t" r="r" b="b"/>
              <a:pathLst>
                <a:path w="2382" h="2382" extrusionOk="0">
                  <a:moveTo>
                    <a:pt x="2332" y="1254"/>
                  </a:moveTo>
                  <a:cubicBezTo>
                    <a:pt x="2307" y="1906"/>
                    <a:pt x="1755" y="2382"/>
                    <a:pt x="1104" y="2332"/>
                  </a:cubicBezTo>
                  <a:cubicBezTo>
                    <a:pt x="477" y="2282"/>
                    <a:pt x="1" y="1730"/>
                    <a:pt x="26" y="1104"/>
                  </a:cubicBezTo>
                  <a:cubicBezTo>
                    <a:pt x="76" y="477"/>
                    <a:pt x="627" y="1"/>
                    <a:pt x="1254" y="51"/>
                  </a:cubicBezTo>
                  <a:cubicBezTo>
                    <a:pt x="1906" y="76"/>
                    <a:pt x="2382" y="627"/>
                    <a:pt x="2332"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2406775" y="4169850"/>
              <a:ext cx="59550" cy="59525"/>
            </a:xfrm>
            <a:custGeom>
              <a:avLst/>
              <a:gdLst/>
              <a:ahLst/>
              <a:cxnLst/>
              <a:rect l="l" t="t" r="r" b="b"/>
              <a:pathLst>
                <a:path w="2382" h="2381" extrusionOk="0">
                  <a:moveTo>
                    <a:pt x="2332" y="1278"/>
                  </a:moveTo>
                  <a:cubicBezTo>
                    <a:pt x="2307" y="1905"/>
                    <a:pt x="1755" y="2381"/>
                    <a:pt x="1104" y="2331"/>
                  </a:cubicBezTo>
                  <a:cubicBezTo>
                    <a:pt x="477" y="2281"/>
                    <a:pt x="1" y="1754"/>
                    <a:pt x="26" y="1103"/>
                  </a:cubicBezTo>
                  <a:cubicBezTo>
                    <a:pt x="76" y="476"/>
                    <a:pt x="627" y="0"/>
                    <a:pt x="1254" y="50"/>
                  </a:cubicBezTo>
                  <a:cubicBezTo>
                    <a:pt x="1906" y="100"/>
                    <a:pt x="2382" y="627"/>
                    <a:pt x="2332" y="127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2218175" y="4065825"/>
              <a:ext cx="60200" cy="59550"/>
            </a:xfrm>
            <a:custGeom>
              <a:avLst/>
              <a:gdLst/>
              <a:ahLst/>
              <a:cxnLst/>
              <a:rect l="l" t="t" r="r" b="b"/>
              <a:pathLst>
                <a:path w="2408" h="2382" extrusionOk="0">
                  <a:moveTo>
                    <a:pt x="2357" y="1279"/>
                  </a:moveTo>
                  <a:cubicBezTo>
                    <a:pt x="2307" y="1905"/>
                    <a:pt x="1755" y="2382"/>
                    <a:pt x="1129" y="2331"/>
                  </a:cubicBezTo>
                  <a:cubicBezTo>
                    <a:pt x="477" y="2306"/>
                    <a:pt x="1" y="1755"/>
                    <a:pt x="51" y="1128"/>
                  </a:cubicBezTo>
                  <a:cubicBezTo>
                    <a:pt x="101" y="477"/>
                    <a:pt x="653" y="1"/>
                    <a:pt x="1279" y="51"/>
                  </a:cubicBezTo>
                  <a:cubicBezTo>
                    <a:pt x="1906" y="101"/>
                    <a:pt x="2407" y="652"/>
                    <a:pt x="2357" y="127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2324075" y="3945525"/>
              <a:ext cx="59550" cy="58925"/>
            </a:xfrm>
            <a:custGeom>
              <a:avLst/>
              <a:gdLst/>
              <a:ahLst/>
              <a:cxnLst/>
              <a:rect l="l" t="t" r="r" b="b"/>
              <a:pathLst>
                <a:path w="2382" h="2357" extrusionOk="0">
                  <a:moveTo>
                    <a:pt x="2331" y="1254"/>
                  </a:moveTo>
                  <a:cubicBezTo>
                    <a:pt x="2306" y="1880"/>
                    <a:pt x="1755" y="2356"/>
                    <a:pt x="1103" y="2306"/>
                  </a:cubicBezTo>
                  <a:cubicBezTo>
                    <a:pt x="477" y="2281"/>
                    <a:pt x="1" y="1730"/>
                    <a:pt x="26" y="1103"/>
                  </a:cubicBezTo>
                  <a:cubicBezTo>
                    <a:pt x="76" y="477"/>
                    <a:pt x="627" y="1"/>
                    <a:pt x="1254" y="26"/>
                  </a:cubicBezTo>
                  <a:cubicBezTo>
                    <a:pt x="1905" y="76"/>
                    <a:pt x="2382" y="627"/>
                    <a:pt x="2331"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2607275" y="3958050"/>
              <a:ext cx="60175" cy="59550"/>
            </a:xfrm>
            <a:custGeom>
              <a:avLst/>
              <a:gdLst/>
              <a:ahLst/>
              <a:cxnLst/>
              <a:rect l="l" t="t" r="r" b="b"/>
              <a:pathLst>
                <a:path w="2407" h="2382" extrusionOk="0">
                  <a:moveTo>
                    <a:pt x="2357" y="1254"/>
                  </a:moveTo>
                  <a:cubicBezTo>
                    <a:pt x="2307" y="1906"/>
                    <a:pt x="1755" y="2382"/>
                    <a:pt x="1129" y="2332"/>
                  </a:cubicBezTo>
                  <a:cubicBezTo>
                    <a:pt x="502" y="2282"/>
                    <a:pt x="1" y="1730"/>
                    <a:pt x="51" y="1104"/>
                  </a:cubicBezTo>
                  <a:cubicBezTo>
                    <a:pt x="101" y="477"/>
                    <a:pt x="653" y="1"/>
                    <a:pt x="1279" y="51"/>
                  </a:cubicBezTo>
                  <a:cubicBezTo>
                    <a:pt x="1931" y="76"/>
                    <a:pt x="2407" y="627"/>
                    <a:pt x="2357"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2424325" y="3768200"/>
              <a:ext cx="80850" cy="302675"/>
            </a:xfrm>
            <a:custGeom>
              <a:avLst/>
              <a:gdLst/>
              <a:ahLst/>
              <a:cxnLst/>
              <a:rect l="l" t="t" r="r" b="b"/>
              <a:pathLst>
                <a:path w="3234" h="12107" extrusionOk="0">
                  <a:moveTo>
                    <a:pt x="3234" y="10602"/>
                  </a:moveTo>
                  <a:cubicBezTo>
                    <a:pt x="3234" y="12106"/>
                    <a:pt x="1" y="11805"/>
                    <a:pt x="1" y="10602"/>
                  </a:cubicBezTo>
                  <a:lnTo>
                    <a:pt x="1" y="1"/>
                  </a:lnTo>
                  <a:lnTo>
                    <a:pt x="32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2374200" y="3448650"/>
              <a:ext cx="461175" cy="458050"/>
            </a:xfrm>
            <a:custGeom>
              <a:avLst/>
              <a:gdLst/>
              <a:ahLst/>
              <a:cxnLst/>
              <a:rect l="l" t="t" r="r" b="b"/>
              <a:pathLst>
                <a:path w="18447" h="18322" extrusionOk="0">
                  <a:moveTo>
                    <a:pt x="1279" y="3209"/>
                  </a:moveTo>
                  <a:cubicBezTo>
                    <a:pt x="1279" y="3209"/>
                    <a:pt x="10577" y="1"/>
                    <a:pt x="14512" y="477"/>
                  </a:cubicBezTo>
                  <a:cubicBezTo>
                    <a:pt x="18447" y="953"/>
                    <a:pt x="17570" y="17971"/>
                    <a:pt x="17570" y="17971"/>
                  </a:cubicBezTo>
                  <a:cubicBezTo>
                    <a:pt x="17570" y="17971"/>
                    <a:pt x="15464" y="18322"/>
                    <a:pt x="13409" y="17971"/>
                  </a:cubicBezTo>
                  <a:cubicBezTo>
                    <a:pt x="12532" y="13259"/>
                    <a:pt x="11103" y="8046"/>
                    <a:pt x="11103" y="8046"/>
                  </a:cubicBezTo>
                  <a:cubicBezTo>
                    <a:pt x="11103" y="8046"/>
                    <a:pt x="2557" y="10527"/>
                    <a:pt x="1279" y="9274"/>
                  </a:cubicBezTo>
                  <a:cubicBezTo>
                    <a:pt x="1" y="8046"/>
                    <a:pt x="1279" y="3209"/>
                    <a:pt x="1279" y="320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2374200" y="3448650"/>
              <a:ext cx="461175" cy="498150"/>
            </a:xfrm>
            <a:custGeom>
              <a:avLst/>
              <a:gdLst/>
              <a:ahLst/>
              <a:cxnLst/>
              <a:rect l="l" t="t" r="r" b="b"/>
              <a:pathLst>
                <a:path w="18447" h="19926" extrusionOk="0">
                  <a:moveTo>
                    <a:pt x="1279" y="3209"/>
                  </a:moveTo>
                  <a:cubicBezTo>
                    <a:pt x="1279" y="3209"/>
                    <a:pt x="10577" y="1"/>
                    <a:pt x="14512" y="477"/>
                  </a:cubicBezTo>
                  <a:cubicBezTo>
                    <a:pt x="18447" y="953"/>
                    <a:pt x="17570" y="17971"/>
                    <a:pt x="17570" y="17971"/>
                  </a:cubicBezTo>
                  <a:cubicBezTo>
                    <a:pt x="17244" y="18622"/>
                    <a:pt x="14687" y="19926"/>
                    <a:pt x="13409" y="17971"/>
                  </a:cubicBezTo>
                  <a:cubicBezTo>
                    <a:pt x="12532" y="13259"/>
                    <a:pt x="11103" y="8046"/>
                    <a:pt x="11103" y="8046"/>
                  </a:cubicBezTo>
                  <a:cubicBezTo>
                    <a:pt x="11103" y="8046"/>
                    <a:pt x="2557" y="10527"/>
                    <a:pt x="1279" y="9274"/>
                  </a:cubicBezTo>
                  <a:cubicBezTo>
                    <a:pt x="1" y="8046"/>
                    <a:pt x="1279" y="3209"/>
                    <a:pt x="1279" y="320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2414925" y="3648525"/>
              <a:ext cx="395400" cy="302675"/>
            </a:xfrm>
            <a:custGeom>
              <a:avLst/>
              <a:gdLst/>
              <a:ahLst/>
              <a:cxnLst/>
              <a:rect l="l" t="t" r="r" b="b"/>
              <a:pathLst>
                <a:path w="15816" h="12107" extrusionOk="0">
                  <a:moveTo>
                    <a:pt x="14838" y="4713"/>
                  </a:moveTo>
                  <a:cubicBezTo>
                    <a:pt x="14011" y="5490"/>
                    <a:pt x="4136" y="10953"/>
                    <a:pt x="2281" y="11981"/>
                  </a:cubicBezTo>
                  <a:cubicBezTo>
                    <a:pt x="2056" y="12106"/>
                    <a:pt x="1780" y="12106"/>
                    <a:pt x="1555" y="11981"/>
                  </a:cubicBezTo>
                  <a:cubicBezTo>
                    <a:pt x="1555" y="11981"/>
                    <a:pt x="1555" y="11981"/>
                    <a:pt x="1555" y="11981"/>
                  </a:cubicBezTo>
                  <a:lnTo>
                    <a:pt x="1555" y="11981"/>
                  </a:lnTo>
                  <a:cubicBezTo>
                    <a:pt x="527" y="11304"/>
                    <a:pt x="1" y="8998"/>
                    <a:pt x="1981" y="7520"/>
                  </a:cubicBezTo>
                  <a:cubicBezTo>
                    <a:pt x="2582" y="7068"/>
                    <a:pt x="13109" y="1"/>
                    <a:pt x="14788" y="477"/>
                  </a:cubicBezTo>
                  <a:lnTo>
                    <a:pt x="14788" y="477"/>
                  </a:lnTo>
                  <a:cubicBezTo>
                    <a:pt x="14813" y="477"/>
                    <a:pt x="14838" y="502"/>
                    <a:pt x="14838" y="502"/>
                  </a:cubicBezTo>
                  <a:cubicBezTo>
                    <a:pt x="14888" y="527"/>
                    <a:pt x="14963" y="552"/>
                    <a:pt x="14988" y="602"/>
                  </a:cubicBezTo>
                  <a:cubicBezTo>
                    <a:pt x="15815" y="1254"/>
                    <a:pt x="15715" y="3911"/>
                    <a:pt x="14838" y="47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2118550" y="3471850"/>
              <a:ext cx="666075" cy="476200"/>
            </a:xfrm>
            <a:custGeom>
              <a:avLst/>
              <a:gdLst/>
              <a:ahLst/>
              <a:cxnLst/>
              <a:rect l="l" t="t" r="r" b="b"/>
              <a:pathLst>
                <a:path w="26643" h="19048" extrusionOk="0">
                  <a:moveTo>
                    <a:pt x="26643" y="7544"/>
                  </a:moveTo>
                  <a:cubicBezTo>
                    <a:pt x="24964" y="7068"/>
                    <a:pt x="14437" y="14135"/>
                    <a:pt x="13836" y="14587"/>
                  </a:cubicBezTo>
                  <a:cubicBezTo>
                    <a:pt x="11856" y="16065"/>
                    <a:pt x="12382" y="18371"/>
                    <a:pt x="13410" y="19048"/>
                  </a:cubicBezTo>
                  <a:lnTo>
                    <a:pt x="1705" y="12256"/>
                  </a:lnTo>
                  <a:lnTo>
                    <a:pt x="1304" y="12030"/>
                  </a:lnTo>
                  <a:lnTo>
                    <a:pt x="1279" y="12005"/>
                  </a:lnTo>
                  <a:cubicBezTo>
                    <a:pt x="377" y="11228"/>
                    <a:pt x="1" y="9073"/>
                    <a:pt x="1881" y="7669"/>
                  </a:cubicBezTo>
                  <a:cubicBezTo>
                    <a:pt x="2482" y="7243"/>
                    <a:pt x="13259" y="0"/>
                    <a:pt x="14738" y="677"/>
                  </a:cubicBezTo>
                  <a:lnTo>
                    <a:pt x="14838" y="727"/>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3013300" y="1935500"/>
              <a:ext cx="424850" cy="735600"/>
            </a:xfrm>
            <a:custGeom>
              <a:avLst/>
              <a:gdLst/>
              <a:ahLst/>
              <a:cxnLst/>
              <a:rect l="l" t="t" r="r" b="b"/>
              <a:pathLst>
                <a:path w="16994" h="29424" extrusionOk="0">
                  <a:moveTo>
                    <a:pt x="16818" y="20902"/>
                  </a:moveTo>
                  <a:cubicBezTo>
                    <a:pt x="16492" y="18396"/>
                    <a:pt x="15339" y="3308"/>
                    <a:pt x="13134" y="1604"/>
                  </a:cubicBezTo>
                  <a:cubicBezTo>
                    <a:pt x="13134" y="1604"/>
                    <a:pt x="11630" y="0"/>
                    <a:pt x="10953" y="677"/>
                  </a:cubicBezTo>
                  <a:lnTo>
                    <a:pt x="1" y="7018"/>
                  </a:lnTo>
                  <a:lnTo>
                    <a:pt x="502" y="13835"/>
                  </a:lnTo>
                  <a:lnTo>
                    <a:pt x="5264" y="29424"/>
                  </a:lnTo>
                  <a:lnTo>
                    <a:pt x="15890" y="23309"/>
                  </a:lnTo>
                  <a:cubicBezTo>
                    <a:pt x="16567" y="23108"/>
                    <a:pt x="16993" y="22206"/>
                    <a:pt x="16818" y="20902"/>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3001400" y="2069575"/>
              <a:ext cx="162925" cy="636625"/>
            </a:xfrm>
            <a:custGeom>
              <a:avLst/>
              <a:gdLst/>
              <a:ahLst/>
              <a:cxnLst/>
              <a:rect l="l" t="t" r="r" b="b"/>
              <a:pathLst>
                <a:path w="6517" h="25465" extrusionOk="0">
                  <a:moveTo>
                    <a:pt x="2507" y="2657"/>
                  </a:moveTo>
                  <a:cubicBezTo>
                    <a:pt x="4712" y="4387"/>
                    <a:pt x="5865" y="19474"/>
                    <a:pt x="6191" y="21956"/>
                  </a:cubicBezTo>
                  <a:cubicBezTo>
                    <a:pt x="6517" y="24462"/>
                    <a:pt x="4712" y="25464"/>
                    <a:pt x="3083" y="22933"/>
                  </a:cubicBezTo>
                  <a:cubicBezTo>
                    <a:pt x="1479" y="20377"/>
                    <a:pt x="0" y="6016"/>
                    <a:pt x="0" y="3008"/>
                  </a:cubicBezTo>
                  <a:cubicBezTo>
                    <a:pt x="0" y="1"/>
                    <a:pt x="2507" y="2657"/>
                    <a:pt x="2507" y="2657"/>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3183725" y="1925475"/>
              <a:ext cx="426100" cy="767575"/>
            </a:xfrm>
            <a:custGeom>
              <a:avLst/>
              <a:gdLst/>
              <a:ahLst/>
              <a:cxnLst/>
              <a:rect l="l" t="t" r="r" b="b"/>
              <a:pathLst>
                <a:path w="17044" h="30703" extrusionOk="0">
                  <a:moveTo>
                    <a:pt x="13008" y="150"/>
                  </a:moveTo>
                  <a:cubicBezTo>
                    <a:pt x="9926" y="0"/>
                    <a:pt x="4713" y="3609"/>
                    <a:pt x="2357" y="6592"/>
                  </a:cubicBezTo>
                  <a:cubicBezTo>
                    <a:pt x="1" y="9574"/>
                    <a:pt x="1454" y="12807"/>
                    <a:pt x="2256" y="15990"/>
                  </a:cubicBezTo>
                  <a:cubicBezTo>
                    <a:pt x="3058" y="19173"/>
                    <a:pt x="1830" y="27143"/>
                    <a:pt x="1830" y="27920"/>
                  </a:cubicBezTo>
                  <a:cubicBezTo>
                    <a:pt x="5439" y="30351"/>
                    <a:pt x="14186" y="30702"/>
                    <a:pt x="15189" y="27118"/>
                  </a:cubicBezTo>
                  <a:cubicBezTo>
                    <a:pt x="15615" y="23208"/>
                    <a:pt x="12758" y="19073"/>
                    <a:pt x="12733" y="16792"/>
                  </a:cubicBezTo>
                  <a:cubicBezTo>
                    <a:pt x="12883" y="11880"/>
                    <a:pt x="17043" y="1629"/>
                    <a:pt x="13008" y="1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3434350" y="1928600"/>
              <a:ext cx="115950" cy="770700"/>
            </a:xfrm>
            <a:custGeom>
              <a:avLst/>
              <a:gdLst/>
              <a:ahLst/>
              <a:cxnLst/>
              <a:rect l="l" t="t" r="r" b="b"/>
              <a:pathLst>
                <a:path w="4638" h="30828" extrusionOk="0">
                  <a:moveTo>
                    <a:pt x="302" y="727"/>
                  </a:moveTo>
                  <a:cubicBezTo>
                    <a:pt x="1881" y="7670"/>
                    <a:pt x="1379" y="15163"/>
                    <a:pt x="1028" y="18096"/>
                  </a:cubicBezTo>
                  <a:cubicBezTo>
                    <a:pt x="678" y="21053"/>
                    <a:pt x="602" y="30828"/>
                    <a:pt x="602" y="30828"/>
                  </a:cubicBezTo>
                  <a:cubicBezTo>
                    <a:pt x="2983" y="29625"/>
                    <a:pt x="4111" y="27419"/>
                    <a:pt x="4161" y="26417"/>
                  </a:cubicBezTo>
                  <a:cubicBezTo>
                    <a:pt x="4211" y="25414"/>
                    <a:pt x="3309" y="16918"/>
                    <a:pt x="3359" y="16241"/>
                  </a:cubicBezTo>
                  <a:cubicBezTo>
                    <a:pt x="3434" y="15539"/>
                    <a:pt x="4637" y="8998"/>
                    <a:pt x="4512" y="5439"/>
                  </a:cubicBezTo>
                  <a:cubicBezTo>
                    <a:pt x="4387" y="1905"/>
                    <a:pt x="3059" y="1354"/>
                    <a:pt x="3059" y="135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3448150" y="1990625"/>
              <a:ext cx="10675" cy="21325"/>
            </a:xfrm>
            <a:custGeom>
              <a:avLst/>
              <a:gdLst/>
              <a:ahLst/>
              <a:cxnLst/>
              <a:rect l="l" t="t" r="r" b="b"/>
              <a:pathLst>
                <a:path w="427" h="853" extrusionOk="0">
                  <a:moveTo>
                    <a:pt x="0" y="1"/>
                  </a:moveTo>
                  <a:lnTo>
                    <a:pt x="426" y="176"/>
                  </a:lnTo>
                  <a:cubicBezTo>
                    <a:pt x="376" y="377"/>
                    <a:pt x="351" y="602"/>
                    <a:pt x="326" y="853"/>
                  </a:cubicBezTo>
                  <a:cubicBezTo>
                    <a:pt x="326" y="803"/>
                    <a:pt x="301" y="753"/>
                    <a:pt x="301" y="7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3118575" y="1964950"/>
              <a:ext cx="271325" cy="741250"/>
            </a:xfrm>
            <a:custGeom>
              <a:avLst/>
              <a:gdLst/>
              <a:ahLst/>
              <a:cxnLst/>
              <a:rect l="l" t="t" r="r" b="b"/>
              <a:pathLst>
                <a:path w="10853" h="29650" extrusionOk="0">
                  <a:moveTo>
                    <a:pt x="8471" y="0"/>
                  </a:moveTo>
                  <a:cubicBezTo>
                    <a:pt x="10852" y="5063"/>
                    <a:pt x="9700" y="9674"/>
                    <a:pt x="9599" y="13835"/>
                  </a:cubicBezTo>
                  <a:cubicBezTo>
                    <a:pt x="9499" y="17995"/>
                    <a:pt x="7344" y="29649"/>
                    <a:pt x="7344" y="29649"/>
                  </a:cubicBezTo>
                  <a:cubicBezTo>
                    <a:pt x="3208" y="28622"/>
                    <a:pt x="2707" y="25840"/>
                    <a:pt x="1905" y="24436"/>
                  </a:cubicBezTo>
                  <a:cubicBezTo>
                    <a:pt x="0" y="14712"/>
                    <a:pt x="2406" y="6842"/>
                    <a:pt x="4211" y="3910"/>
                  </a:cubicBezTo>
                  <a:cubicBezTo>
                    <a:pt x="5614" y="1629"/>
                    <a:pt x="8471" y="0"/>
                    <a:pt x="8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3169950" y="2101525"/>
              <a:ext cx="187375" cy="401650"/>
            </a:xfrm>
            <a:custGeom>
              <a:avLst/>
              <a:gdLst/>
              <a:ahLst/>
              <a:cxnLst/>
              <a:rect l="l" t="t" r="r" b="b"/>
              <a:pathLst>
                <a:path w="7495" h="16066" extrusionOk="0">
                  <a:moveTo>
                    <a:pt x="3835" y="953"/>
                  </a:moveTo>
                  <a:cubicBezTo>
                    <a:pt x="0" y="1"/>
                    <a:pt x="1930" y="9023"/>
                    <a:pt x="3810" y="12607"/>
                  </a:cubicBezTo>
                  <a:cubicBezTo>
                    <a:pt x="4762" y="14437"/>
                    <a:pt x="5514" y="15490"/>
                    <a:pt x="6667" y="16066"/>
                  </a:cubicBezTo>
                  <a:cubicBezTo>
                    <a:pt x="7043" y="13610"/>
                    <a:pt x="7369" y="11129"/>
                    <a:pt x="7494" y="9374"/>
                  </a:cubicBezTo>
                  <a:cubicBezTo>
                    <a:pt x="6517" y="6116"/>
                    <a:pt x="5790" y="1931"/>
                    <a:pt x="3835" y="953"/>
                  </a:cubicBezTo>
                  <a:close/>
                </a:path>
              </a:pathLst>
            </a:custGeom>
            <a:solidFill>
              <a:srgbClr val="EAB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2871075" y="2908550"/>
              <a:ext cx="72075" cy="51400"/>
            </a:xfrm>
            <a:custGeom>
              <a:avLst/>
              <a:gdLst/>
              <a:ahLst/>
              <a:cxnLst/>
              <a:rect l="l" t="t" r="r" b="b"/>
              <a:pathLst>
                <a:path w="2883" h="2056" extrusionOk="0">
                  <a:moveTo>
                    <a:pt x="2156" y="1"/>
                  </a:moveTo>
                  <a:lnTo>
                    <a:pt x="0" y="1529"/>
                  </a:lnTo>
                  <a:lnTo>
                    <a:pt x="276" y="2056"/>
                  </a:lnTo>
                  <a:lnTo>
                    <a:pt x="2582" y="477"/>
                  </a:lnTo>
                  <a:lnTo>
                    <a:pt x="2883" y="1"/>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2366050" y="2247525"/>
              <a:ext cx="424850" cy="735625"/>
            </a:xfrm>
            <a:custGeom>
              <a:avLst/>
              <a:gdLst/>
              <a:ahLst/>
              <a:cxnLst/>
              <a:rect l="l" t="t" r="r" b="b"/>
              <a:pathLst>
                <a:path w="16994" h="29425" extrusionOk="0">
                  <a:moveTo>
                    <a:pt x="16818" y="20903"/>
                  </a:moveTo>
                  <a:cubicBezTo>
                    <a:pt x="16517" y="18396"/>
                    <a:pt x="15339" y="3309"/>
                    <a:pt x="13134" y="1604"/>
                  </a:cubicBezTo>
                  <a:cubicBezTo>
                    <a:pt x="13134" y="1604"/>
                    <a:pt x="11655" y="0"/>
                    <a:pt x="10978" y="677"/>
                  </a:cubicBezTo>
                  <a:lnTo>
                    <a:pt x="1" y="6993"/>
                  </a:lnTo>
                  <a:lnTo>
                    <a:pt x="502" y="13835"/>
                  </a:lnTo>
                  <a:lnTo>
                    <a:pt x="5264" y="29424"/>
                  </a:lnTo>
                  <a:lnTo>
                    <a:pt x="15916" y="23284"/>
                  </a:lnTo>
                  <a:cubicBezTo>
                    <a:pt x="16567" y="23108"/>
                    <a:pt x="16993" y="22206"/>
                    <a:pt x="16818" y="2090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2354775" y="2381600"/>
              <a:ext cx="162300" cy="636625"/>
            </a:xfrm>
            <a:custGeom>
              <a:avLst/>
              <a:gdLst/>
              <a:ahLst/>
              <a:cxnLst/>
              <a:rect l="l" t="t" r="r" b="b"/>
              <a:pathLst>
                <a:path w="6492" h="25465" extrusionOk="0">
                  <a:moveTo>
                    <a:pt x="2482" y="2657"/>
                  </a:moveTo>
                  <a:cubicBezTo>
                    <a:pt x="4687" y="4387"/>
                    <a:pt x="5865" y="19475"/>
                    <a:pt x="6166" y="21956"/>
                  </a:cubicBezTo>
                  <a:cubicBezTo>
                    <a:pt x="6492" y="24462"/>
                    <a:pt x="4712" y="25465"/>
                    <a:pt x="3083" y="22908"/>
                  </a:cubicBezTo>
                  <a:cubicBezTo>
                    <a:pt x="1454" y="20377"/>
                    <a:pt x="1" y="5991"/>
                    <a:pt x="1" y="3008"/>
                  </a:cubicBezTo>
                  <a:cubicBezTo>
                    <a:pt x="1" y="1"/>
                    <a:pt x="2482" y="2657"/>
                    <a:pt x="2482" y="2657"/>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326600" y="1505025"/>
              <a:ext cx="234350" cy="410450"/>
            </a:xfrm>
            <a:custGeom>
              <a:avLst/>
              <a:gdLst/>
              <a:ahLst/>
              <a:cxnLst/>
              <a:rect l="l" t="t" r="r" b="b"/>
              <a:pathLst>
                <a:path w="9374" h="16418" extrusionOk="0">
                  <a:moveTo>
                    <a:pt x="7243" y="1"/>
                  </a:moveTo>
                  <a:cubicBezTo>
                    <a:pt x="4687" y="1254"/>
                    <a:pt x="0" y="11580"/>
                    <a:pt x="777" y="14011"/>
                  </a:cubicBezTo>
                  <a:cubicBezTo>
                    <a:pt x="1579" y="16417"/>
                    <a:pt x="3760" y="15089"/>
                    <a:pt x="5238" y="12958"/>
                  </a:cubicBezTo>
                  <a:cubicBezTo>
                    <a:pt x="7294" y="10026"/>
                    <a:pt x="9374" y="3660"/>
                    <a:pt x="9098" y="2056"/>
                  </a:cubicBezTo>
                  <a:cubicBezTo>
                    <a:pt x="8847" y="477"/>
                    <a:pt x="7243" y="1"/>
                    <a:pt x="7243"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4371700" y="2843400"/>
              <a:ext cx="218700" cy="161675"/>
            </a:xfrm>
            <a:custGeom>
              <a:avLst/>
              <a:gdLst/>
              <a:ahLst/>
              <a:cxnLst/>
              <a:rect l="l" t="t" r="r" b="b"/>
              <a:pathLst>
                <a:path w="8748" h="6467" extrusionOk="0">
                  <a:moveTo>
                    <a:pt x="6066" y="0"/>
                  </a:moveTo>
                  <a:cubicBezTo>
                    <a:pt x="6066" y="0"/>
                    <a:pt x="2106" y="4612"/>
                    <a:pt x="1053" y="4912"/>
                  </a:cubicBezTo>
                  <a:cubicBezTo>
                    <a:pt x="1" y="5238"/>
                    <a:pt x="953" y="6316"/>
                    <a:pt x="1755" y="6391"/>
                  </a:cubicBezTo>
                  <a:cubicBezTo>
                    <a:pt x="2557" y="6466"/>
                    <a:pt x="5139" y="6366"/>
                    <a:pt x="5891" y="5639"/>
                  </a:cubicBezTo>
                  <a:cubicBezTo>
                    <a:pt x="6642" y="4887"/>
                    <a:pt x="8748" y="4110"/>
                    <a:pt x="8748" y="4110"/>
                  </a:cubicBezTo>
                  <a:cubicBezTo>
                    <a:pt x="8748" y="1704"/>
                    <a:pt x="8171" y="201"/>
                    <a:pt x="8171" y="2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4475725" y="1993125"/>
              <a:ext cx="189875" cy="885375"/>
            </a:xfrm>
            <a:custGeom>
              <a:avLst/>
              <a:gdLst/>
              <a:ahLst/>
              <a:cxnLst/>
              <a:rect l="l" t="t" r="r" b="b"/>
              <a:pathLst>
                <a:path w="7595" h="35415" extrusionOk="0">
                  <a:moveTo>
                    <a:pt x="501" y="1404"/>
                  </a:moveTo>
                  <a:cubicBezTo>
                    <a:pt x="501" y="1404"/>
                    <a:pt x="0" y="11630"/>
                    <a:pt x="176" y="14963"/>
                  </a:cubicBezTo>
                  <a:cubicBezTo>
                    <a:pt x="376" y="18322"/>
                    <a:pt x="1178" y="34938"/>
                    <a:pt x="1178" y="34938"/>
                  </a:cubicBezTo>
                  <a:cubicBezTo>
                    <a:pt x="3359" y="35415"/>
                    <a:pt x="4737" y="34938"/>
                    <a:pt x="4737" y="34938"/>
                  </a:cubicBezTo>
                  <a:cubicBezTo>
                    <a:pt x="5439" y="22207"/>
                    <a:pt x="5414" y="18522"/>
                    <a:pt x="5614" y="16643"/>
                  </a:cubicBezTo>
                  <a:cubicBezTo>
                    <a:pt x="5815" y="14738"/>
                    <a:pt x="6065" y="9249"/>
                    <a:pt x="6065" y="9249"/>
                  </a:cubicBezTo>
                  <a:cubicBezTo>
                    <a:pt x="7594" y="6091"/>
                    <a:pt x="6015" y="1981"/>
                    <a:pt x="5263" y="1003"/>
                  </a:cubicBezTo>
                  <a:cubicBezTo>
                    <a:pt x="4512" y="1"/>
                    <a:pt x="501" y="1404"/>
                    <a:pt x="501" y="140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655550" y="2927975"/>
              <a:ext cx="123450" cy="216200"/>
            </a:xfrm>
            <a:custGeom>
              <a:avLst/>
              <a:gdLst/>
              <a:ahLst/>
              <a:cxnLst/>
              <a:rect l="l" t="t" r="r" b="b"/>
              <a:pathLst>
                <a:path w="4938" h="8648" extrusionOk="0">
                  <a:moveTo>
                    <a:pt x="1153" y="1003"/>
                  </a:moveTo>
                  <a:cubicBezTo>
                    <a:pt x="1028" y="2858"/>
                    <a:pt x="351" y="5063"/>
                    <a:pt x="176" y="6166"/>
                  </a:cubicBezTo>
                  <a:cubicBezTo>
                    <a:pt x="0" y="7294"/>
                    <a:pt x="401" y="7920"/>
                    <a:pt x="677" y="8296"/>
                  </a:cubicBezTo>
                  <a:cubicBezTo>
                    <a:pt x="928" y="8647"/>
                    <a:pt x="4085" y="7595"/>
                    <a:pt x="4512" y="6392"/>
                  </a:cubicBezTo>
                  <a:cubicBezTo>
                    <a:pt x="4938" y="5164"/>
                    <a:pt x="4060" y="4111"/>
                    <a:pt x="3985" y="1830"/>
                  </a:cubicBezTo>
                  <a:cubicBezTo>
                    <a:pt x="2983" y="1"/>
                    <a:pt x="1153" y="1003"/>
                    <a:pt x="1153" y="10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4570325" y="2000650"/>
              <a:ext cx="216200" cy="997525"/>
            </a:xfrm>
            <a:custGeom>
              <a:avLst/>
              <a:gdLst/>
              <a:ahLst/>
              <a:cxnLst/>
              <a:rect l="l" t="t" r="r" b="b"/>
              <a:pathLst>
                <a:path w="8648" h="39901" extrusionOk="0">
                  <a:moveTo>
                    <a:pt x="1" y="1905"/>
                  </a:moveTo>
                  <a:cubicBezTo>
                    <a:pt x="1" y="1905"/>
                    <a:pt x="552" y="11204"/>
                    <a:pt x="1404" y="14286"/>
                  </a:cubicBezTo>
                  <a:cubicBezTo>
                    <a:pt x="2256" y="17394"/>
                    <a:pt x="3033" y="26467"/>
                    <a:pt x="3409" y="28046"/>
                  </a:cubicBezTo>
                  <a:cubicBezTo>
                    <a:pt x="3760" y="29625"/>
                    <a:pt x="4211" y="39424"/>
                    <a:pt x="4211" y="39424"/>
                  </a:cubicBezTo>
                  <a:cubicBezTo>
                    <a:pt x="6166" y="39901"/>
                    <a:pt x="7720" y="39424"/>
                    <a:pt x="7720" y="39424"/>
                  </a:cubicBezTo>
                  <a:cubicBezTo>
                    <a:pt x="7670" y="30251"/>
                    <a:pt x="7895" y="22808"/>
                    <a:pt x="7720" y="20301"/>
                  </a:cubicBezTo>
                  <a:cubicBezTo>
                    <a:pt x="7545" y="17795"/>
                    <a:pt x="7795" y="10352"/>
                    <a:pt x="7795" y="10352"/>
                  </a:cubicBezTo>
                  <a:cubicBezTo>
                    <a:pt x="8597" y="6868"/>
                    <a:pt x="8647" y="6442"/>
                    <a:pt x="7795" y="4136"/>
                  </a:cubicBezTo>
                  <a:cubicBezTo>
                    <a:pt x="6918" y="1830"/>
                    <a:pt x="3234" y="1"/>
                    <a:pt x="1" y="1905"/>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4431225" y="1493750"/>
              <a:ext cx="439875" cy="712450"/>
            </a:xfrm>
            <a:custGeom>
              <a:avLst/>
              <a:gdLst/>
              <a:ahLst/>
              <a:cxnLst/>
              <a:rect l="l" t="t" r="r" b="b"/>
              <a:pathLst>
                <a:path w="17595" h="28498" extrusionOk="0">
                  <a:moveTo>
                    <a:pt x="3785" y="126"/>
                  </a:moveTo>
                  <a:cubicBezTo>
                    <a:pt x="6642" y="1"/>
                    <a:pt x="13234" y="1480"/>
                    <a:pt x="15414" y="4262"/>
                  </a:cubicBezTo>
                  <a:cubicBezTo>
                    <a:pt x="17595" y="7018"/>
                    <a:pt x="14437" y="11931"/>
                    <a:pt x="13660" y="14888"/>
                  </a:cubicBezTo>
                  <a:cubicBezTo>
                    <a:pt x="12908" y="17846"/>
                    <a:pt x="14011" y="25264"/>
                    <a:pt x="14011" y="25966"/>
                  </a:cubicBezTo>
                  <a:cubicBezTo>
                    <a:pt x="10652" y="28196"/>
                    <a:pt x="2507" y="28497"/>
                    <a:pt x="1605" y="25139"/>
                  </a:cubicBezTo>
                  <a:cubicBezTo>
                    <a:pt x="1229" y="21530"/>
                    <a:pt x="2056" y="17194"/>
                    <a:pt x="2106" y="15089"/>
                  </a:cubicBezTo>
                  <a:cubicBezTo>
                    <a:pt x="1981" y="10527"/>
                    <a:pt x="1" y="1480"/>
                    <a:pt x="3785"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4456925" y="1496900"/>
              <a:ext cx="137250" cy="716175"/>
            </a:xfrm>
            <a:custGeom>
              <a:avLst/>
              <a:gdLst/>
              <a:ahLst/>
              <a:cxnLst/>
              <a:rect l="l" t="t" r="r" b="b"/>
              <a:pathLst>
                <a:path w="5490" h="28647" extrusionOk="0">
                  <a:moveTo>
                    <a:pt x="5188" y="677"/>
                  </a:moveTo>
                  <a:cubicBezTo>
                    <a:pt x="3359" y="7118"/>
                    <a:pt x="2933" y="14336"/>
                    <a:pt x="3108" y="17068"/>
                  </a:cubicBezTo>
                  <a:cubicBezTo>
                    <a:pt x="3284" y="19825"/>
                    <a:pt x="3359" y="28647"/>
                    <a:pt x="3359" y="28647"/>
                  </a:cubicBezTo>
                  <a:cubicBezTo>
                    <a:pt x="1228" y="27519"/>
                    <a:pt x="301" y="25464"/>
                    <a:pt x="301" y="24537"/>
                  </a:cubicBezTo>
                  <a:cubicBezTo>
                    <a:pt x="301" y="23584"/>
                    <a:pt x="1103" y="15589"/>
                    <a:pt x="1078" y="14963"/>
                  </a:cubicBezTo>
                  <a:cubicBezTo>
                    <a:pt x="1053" y="14311"/>
                    <a:pt x="0" y="6968"/>
                    <a:pt x="301" y="3684"/>
                  </a:cubicBezTo>
                  <a:cubicBezTo>
                    <a:pt x="602" y="376"/>
                    <a:pt x="2757" y="0"/>
                    <a:pt x="2757" y="0"/>
                  </a:cubicBezTo>
                  <a:lnTo>
                    <a:pt x="5489" y="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4511425" y="1319575"/>
              <a:ext cx="31350" cy="81475"/>
            </a:xfrm>
            <a:custGeom>
              <a:avLst/>
              <a:gdLst/>
              <a:ahLst/>
              <a:cxnLst/>
              <a:rect l="l" t="t" r="r" b="b"/>
              <a:pathLst>
                <a:path w="1254" h="3259" extrusionOk="0">
                  <a:moveTo>
                    <a:pt x="1254" y="0"/>
                  </a:moveTo>
                  <a:cubicBezTo>
                    <a:pt x="1" y="401"/>
                    <a:pt x="1254" y="3259"/>
                    <a:pt x="1254" y="325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528975" y="1261925"/>
              <a:ext cx="195525" cy="279475"/>
            </a:xfrm>
            <a:custGeom>
              <a:avLst/>
              <a:gdLst/>
              <a:ahLst/>
              <a:cxnLst/>
              <a:rect l="l" t="t" r="r" b="b"/>
              <a:pathLst>
                <a:path w="7821" h="11179" extrusionOk="0">
                  <a:moveTo>
                    <a:pt x="477" y="2682"/>
                  </a:moveTo>
                  <a:cubicBezTo>
                    <a:pt x="477" y="2682"/>
                    <a:pt x="1" y="4362"/>
                    <a:pt x="201" y="5640"/>
                  </a:cubicBezTo>
                  <a:cubicBezTo>
                    <a:pt x="377" y="6943"/>
                    <a:pt x="477" y="9524"/>
                    <a:pt x="1630" y="10352"/>
                  </a:cubicBezTo>
                  <a:cubicBezTo>
                    <a:pt x="2783" y="11179"/>
                    <a:pt x="4437" y="10226"/>
                    <a:pt x="5514" y="9299"/>
                  </a:cubicBezTo>
                  <a:cubicBezTo>
                    <a:pt x="6617" y="8372"/>
                    <a:pt x="7770" y="6667"/>
                    <a:pt x="7795" y="4587"/>
                  </a:cubicBezTo>
                  <a:cubicBezTo>
                    <a:pt x="7820" y="2532"/>
                    <a:pt x="7018" y="1"/>
                    <a:pt x="4036" y="126"/>
                  </a:cubicBezTo>
                  <a:cubicBezTo>
                    <a:pt x="1053" y="251"/>
                    <a:pt x="477" y="2682"/>
                    <a:pt x="477" y="268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4577850" y="1448650"/>
              <a:ext cx="120950" cy="176725"/>
            </a:xfrm>
            <a:custGeom>
              <a:avLst/>
              <a:gdLst/>
              <a:ahLst/>
              <a:cxnLst/>
              <a:rect l="l" t="t" r="r" b="b"/>
              <a:pathLst>
                <a:path w="4838" h="7069" extrusionOk="0">
                  <a:moveTo>
                    <a:pt x="4311" y="0"/>
                  </a:moveTo>
                  <a:cubicBezTo>
                    <a:pt x="4311" y="0"/>
                    <a:pt x="4086" y="2657"/>
                    <a:pt x="4787" y="3634"/>
                  </a:cubicBezTo>
                  <a:cubicBezTo>
                    <a:pt x="4838" y="4286"/>
                    <a:pt x="2958" y="7068"/>
                    <a:pt x="1078" y="6592"/>
                  </a:cubicBezTo>
                  <a:cubicBezTo>
                    <a:pt x="0" y="6316"/>
                    <a:pt x="126" y="5038"/>
                    <a:pt x="126" y="5038"/>
                  </a:cubicBezTo>
                  <a:cubicBezTo>
                    <a:pt x="251" y="4060"/>
                    <a:pt x="126" y="1730"/>
                    <a:pt x="126" y="173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4512050" y="1191125"/>
              <a:ext cx="273225" cy="273825"/>
            </a:xfrm>
            <a:custGeom>
              <a:avLst/>
              <a:gdLst/>
              <a:ahLst/>
              <a:cxnLst/>
              <a:rect l="l" t="t" r="r" b="b"/>
              <a:pathLst>
                <a:path w="10929" h="10953" extrusionOk="0">
                  <a:moveTo>
                    <a:pt x="427" y="3284"/>
                  </a:moveTo>
                  <a:cubicBezTo>
                    <a:pt x="1" y="4813"/>
                    <a:pt x="477" y="5364"/>
                    <a:pt x="1780" y="5815"/>
                  </a:cubicBezTo>
                  <a:cubicBezTo>
                    <a:pt x="3084" y="6241"/>
                    <a:pt x="6517" y="5239"/>
                    <a:pt x="6517" y="5239"/>
                  </a:cubicBezTo>
                  <a:cubicBezTo>
                    <a:pt x="6292" y="6893"/>
                    <a:pt x="6793" y="7745"/>
                    <a:pt x="6793" y="7745"/>
                  </a:cubicBezTo>
                  <a:cubicBezTo>
                    <a:pt x="7369" y="6141"/>
                    <a:pt x="7871" y="6943"/>
                    <a:pt x="7946" y="8246"/>
                  </a:cubicBezTo>
                  <a:cubicBezTo>
                    <a:pt x="7996" y="9524"/>
                    <a:pt x="7269" y="9499"/>
                    <a:pt x="7269" y="9499"/>
                  </a:cubicBezTo>
                  <a:cubicBezTo>
                    <a:pt x="7319" y="10577"/>
                    <a:pt x="7670" y="10953"/>
                    <a:pt x="7670" y="10953"/>
                  </a:cubicBezTo>
                  <a:cubicBezTo>
                    <a:pt x="9049" y="10001"/>
                    <a:pt x="10928" y="3610"/>
                    <a:pt x="8447" y="3459"/>
                  </a:cubicBezTo>
                  <a:cubicBezTo>
                    <a:pt x="8397" y="1229"/>
                    <a:pt x="1329" y="1"/>
                    <a:pt x="427" y="328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4616075" y="1528850"/>
              <a:ext cx="237500" cy="697400"/>
            </a:xfrm>
            <a:custGeom>
              <a:avLst/>
              <a:gdLst/>
              <a:ahLst/>
              <a:cxnLst/>
              <a:rect l="l" t="t" r="r" b="b"/>
              <a:pathLst>
                <a:path w="9500" h="27896" extrusionOk="0">
                  <a:moveTo>
                    <a:pt x="3384" y="0"/>
                  </a:moveTo>
                  <a:cubicBezTo>
                    <a:pt x="1153" y="4687"/>
                    <a:pt x="0" y="8948"/>
                    <a:pt x="75" y="12807"/>
                  </a:cubicBezTo>
                  <a:cubicBezTo>
                    <a:pt x="151" y="16667"/>
                    <a:pt x="953" y="27895"/>
                    <a:pt x="953" y="27895"/>
                  </a:cubicBezTo>
                  <a:cubicBezTo>
                    <a:pt x="4787" y="26968"/>
                    <a:pt x="7419" y="25865"/>
                    <a:pt x="8146" y="24562"/>
                  </a:cubicBezTo>
                  <a:cubicBezTo>
                    <a:pt x="6517" y="20226"/>
                    <a:pt x="5915" y="17294"/>
                    <a:pt x="6241" y="16066"/>
                  </a:cubicBezTo>
                  <a:cubicBezTo>
                    <a:pt x="6592" y="14838"/>
                    <a:pt x="9499" y="5414"/>
                    <a:pt x="7970" y="2607"/>
                  </a:cubicBezTo>
                  <a:cubicBezTo>
                    <a:pt x="6542" y="1053"/>
                    <a:pt x="3384" y="0"/>
                    <a:pt x="3384"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4604800" y="1513175"/>
              <a:ext cx="95875" cy="134125"/>
            </a:xfrm>
            <a:custGeom>
              <a:avLst/>
              <a:gdLst/>
              <a:ahLst/>
              <a:cxnLst/>
              <a:rect l="l" t="t" r="r" b="b"/>
              <a:pathLst>
                <a:path w="3835" h="5365" extrusionOk="0">
                  <a:moveTo>
                    <a:pt x="3334" y="1"/>
                  </a:moveTo>
                  <a:cubicBezTo>
                    <a:pt x="3334" y="101"/>
                    <a:pt x="3835" y="627"/>
                    <a:pt x="3835" y="627"/>
                  </a:cubicBezTo>
                  <a:cubicBezTo>
                    <a:pt x="3835" y="627"/>
                    <a:pt x="2857" y="2733"/>
                    <a:pt x="2506" y="3660"/>
                  </a:cubicBezTo>
                  <a:cubicBezTo>
                    <a:pt x="2181" y="4587"/>
                    <a:pt x="1253" y="5364"/>
                    <a:pt x="1253" y="5364"/>
                  </a:cubicBezTo>
                  <a:lnTo>
                    <a:pt x="0" y="4011"/>
                  </a:lnTo>
                  <a:cubicBezTo>
                    <a:pt x="1729" y="3109"/>
                    <a:pt x="3334" y="1"/>
                    <a:pt x="3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4561550" y="1526975"/>
              <a:ext cx="43275" cy="110300"/>
            </a:xfrm>
            <a:custGeom>
              <a:avLst/>
              <a:gdLst/>
              <a:ahLst/>
              <a:cxnLst/>
              <a:rect l="l" t="t" r="r" b="b"/>
              <a:pathLst>
                <a:path w="1731" h="4412" extrusionOk="0">
                  <a:moveTo>
                    <a:pt x="928" y="125"/>
                  </a:moveTo>
                  <a:cubicBezTo>
                    <a:pt x="1053" y="0"/>
                    <a:pt x="1329" y="2757"/>
                    <a:pt x="1730" y="3459"/>
                  </a:cubicBezTo>
                  <a:cubicBezTo>
                    <a:pt x="953" y="4211"/>
                    <a:pt x="477" y="4411"/>
                    <a:pt x="477" y="4411"/>
                  </a:cubicBezTo>
                  <a:cubicBezTo>
                    <a:pt x="477" y="4411"/>
                    <a:pt x="1" y="1303"/>
                    <a:pt x="928" y="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4580975" y="1612175"/>
              <a:ext cx="50150" cy="51400"/>
            </a:xfrm>
            <a:custGeom>
              <a:avLst/>
              <a:gdLst/>
              <a:ahLst/>
              <a:cxnLst/>
              <a:rect l="l" t="t" r="r" b="b"/>
              <a:pathLst>
                <a:path w="2006" h="2056" extrusionOk="0">
                  <a:moveTo>
                    <a:pt x="1078" y="1"/>
                  </a:moveTo>
                  <a:lnTo>
                    <a:pt x="1" y="652"/>
                  </a:lnTo>
                  <a:cubicBezTo>
                    <a:pt x="251" y="1504"/>
                    <a:pt x="276" y="2056"/>
                    <a:pt x="276" y="2056"/>
                  </a:cubicBezTo>
                  <a:lnTo>
                    <a:pt x="1254" y="2056"/>
                  </a:lnTo>
                  <a:lnTo>
                    <a:pt x="2006" y="1003"/>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4550900" y="1653525"/>
              <a:ext cx="62700" cy="373475"/>
            </a:xfrm>
            <a:custGeom>
              <a:avLst/>
              <a:gdLst/>
              <a:ahLst/>
              <a:cxnLst/>
              <a:rect l="l" t="t" r="r" b="b"/>
              <a:pathLst>
                <a:path w="2508" h="14939" extrusionOk="0">
                  <a:moveTo>
                    <a:pt x="1479" y="402"/>
                  </a:moveTo>
                  <a:cubicBezTo>
                    <a:pt x="1" y="8071"/>
                    <a:pt x="151" y="12833"/>
                    <a:pt x="151" y="12833"/>
                  </a:cubicBezTo>
                  <a:lnTo>
                    <a:pt x="903" y="14938"/>
                  </a:lnTo>
                  <a:lnTo>
                    <a:pt x="2507" y="12582"/>
                  </a:lnTo>
                  <a:cubicBezTo>
                    <a:pt x="2507" y="12582"/>
                    <a:pt x="1329" y="3560"/>
                    <a:pt x="2457" y="402"/>
                  </a:cubicBezTo>
                  <a:cubicBezTo>
                    <a:pt x="1855" y="1"/>
                    <a:pt x="1479" y="402"/>
                    <a:pt x="1479" y="402"/>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2498900" y="2237500"/>
              <a:ext cx="464300" cy="767575"/>
            </a:xfrm>
            <a:custGeom>
              <a:avLst/>
              <a:gdLst/>
              <a:ahLst/>
              <a:cxnLst/>
              <a:rect l="l" t="t" r="r" b="b"/>
              <a:pathLst>
                <a:path w="18572" h="30703" extrusionOk="0">
                  <a:moveTo>
                    <a:pt x="14511" y="151"/>
                  </a:moveTo>
                  <a:cubicBezTo>
                    <a:pt x="11429" y="0"/>
                    <a:pt x="4737" y="2106"/>
                    <a:pt x="2356" y="5063"/>
                  </a:cubicBezTo>
                  <a:cubicBezTo>
                    <a:pt x="0" y="8046"/>
                    <a:pt x="2983" y="12782"/>
                    <a:pt x="3760" y="15990"/>
                  </a:cubicBezTo>
                  <a:cubicBezTo>
                    <a:pt x="4562" y="19173"/>
                    <a:pt x="3333" y="27143"/>
                    <a:pt x="3333" y="27920"/>
                  </a:cubicBezTo>
                  <a:cubicBezTo>
                    <a:pt x="6968" y="30351"/>
                    <a:pt x="15714" y="30702"/>
                    <a:pt x="16717" y="27093"/>
                  </a:cubicBezTo>
                  <a:cubicBezTo>
                    <a:pt x="17143" y="23183"/>
                    <a:pt x="14286" y="19073"/>
                    <a:pt x="14236" y="16792"/>
                  </a:cubicBezTo>
                  <a:cubicBezTo>
                    <a:pt x="14386" y="11855"/>
                    <a:pt x="18572" y="1629"/>
                    <a:pt x="14511"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2787750" y="2240625"/>
              <a:ext cx="137850" cy="770700"/>
            </a:xfrm>
            <a:custGeom>
              <a:avLst/>
              <a:gdLst/>
              <a:ahLst/>
              <a:cxnLst/>
              <a:rect l="l" t="t" r="r" b="b"/>
              <a:pathLst>
                <a:path w="5514" h="30828" extrusionOk="0">
                  <a:moveTo>
                    <a:pt x="276" y="728"/>
                  </a:moveTo>
                  <a:cubicBezTo>
                    <a:pt x="1880" y="7670"/>
                    <a:pt x="1379" y="15164"/>
                    <a:pt x="1028" y="18096"/>
                  </a:cubicBezTo>
                  <a:cubicBezTo>
                    <a:pt x="652" y="21028"/>
                    <a:pt x="602" y="30828"/>
                    <a:pt x="602" y="30828"/>
                  </a:cubicBezTo>
                  <a:cubicBezTo>
                    <a:pt x="2957" y="29625"/>
                    <a:pt x="4085" y="27419"/>
                    <a:pt x="4135" y="26417"/>
                  </a:cubicBezTo>
                  <a:cubicBezTo>
                    <a:pt x="4211" y="25414"/>
                    <a:pt x="3283" y="16918"/>
                    <a:pt x="3358" y="16241"/>
                  </a:cubicBezTo>
                  <a:cubicBezTo>
                    <a:pt x="3409" y="15540"/>
                    <a:pt x="5514" y="7520"/>
                    <a:pt x="5389" y="3986"/>
                  </a:cubicBezTo>
                  <a:cubicBezTo>
                    <a:pt x="5263" y="427"/>
                    <a:pt x="2957" y="26"/>
                    <a:pt x="2957" y="26"/>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2666175" y="1987500"/>
              <a:ext cx="206175" cy="302025"/>
            </a:xfrm>
            <a:custGeom>
              <a:avLst/>
              <a:gdLst/>
              <a:ahLst/>
              <a:cxnLst/>
              <a:rect l="l" t="t" r="r" b="b"/>
              <a:pathLst>
                <a:path w="8247" h="12081" extrusionOk="0">
                  <a:moveTo>
                    <a:pt x="7921" y="2933"/>
                  </a:moveTo>
                  <a:cubicBezTo>
                    <a:pt x="7921" y="2933"/>
                    <a:pt x="8171" y="4737"/>
                    <a:pt x="8221" y="6141"/>
                  </a:cubicBezTo>
                  <a:cubicBezTo>
                    <a:pt x="8247" y="8421"/>
                    <a:pt x="7871" y="10326"/>
                    <a:pt x="6617" y="11203"/>
                  </a:cubicBezTo>
                  <a:cubicBezTo>
                    <a:pt x="5389" y="12081"/>
                    <a:pt x="3109" y="11504"/>
                    <a:pt x="1931" y="10502"/>
                  </a:cubicBezTo>
                  <a:cubicBezTo>
                    <a:pt x="753" y="9499"/>
                    <a:pt x="26" y="7193"/>
                    <a:pt x="26" y="4963"/>
                  </a:cubicBezTo>
                  <a:cubicBezTo>
                    <a:pt x="1" y="2732"/>
                    <a:pt x="878" y="0"/>
                    <a:pt x="4111" y="176"/>
                  </a:cubicBezTo>
                  <a:cubicBezTo>
                    <a:pt x="7319" y="326"/>
                    <a:pt x="7921" y="2933"/>
                    <a:pt x="7921" y="29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2674950" y="2188000"/>
              <a:ext cx="129725" cy="190500"/>
            </a:xfrm>
            <a:custGeom>
              <a:avLst/>
              <a:gdLst/>
              <a:ahLst/>
              <a:cxnLst/>
              <a:rect l="l" t="t" r="r" b="b"/>
              <a:pathLst>
                <a:path w="5189" h="7620" extrusionOk="0">
                  <a:moveTo>
                    <a:pt x="577" y="0"/>
                  </a:moveTo>
                  <a:cubicBezTo>
                    <a:pt x="577" y="0"/>
                    <a:pt x="828" y="2858"/>
                    <a:pt x="51" y="3910"/>
                  </a:cubicBezTo>
                  <a:cubicBezTo>
                    <a:pt x="1" y="4637"/>
                    <a:pt x="2006" y="7619"/>
                    <a:pt x="4011" y="7118"/>
                  </a:cubicBezTo>
                  <a:cubicBezTo>
                    <a:pt x="5189" y="6817"/>
                    <a:pt x="5063" y="5439"/>
                    <a:pt x="5063" y="5439"/>
                  </a:cubicBezTo>
                  <a:cubicBezTo>
                    <a:pt x="4938" y="4411"/>
                    <a:pt x="5089" y="1880"/>
                    <a:pt x="5089" y="18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2597250" y="1942375"/>
              <a:ext cx="285125" cy="307675"/>
            </a:xfrm>
            <a:custGeom>
              <a:avLst/>
              <a:gdLst/>
              <a:ahLst/>
              <a:cxnLst/>
              <a:rect l="l" t="t" r="r" b="b"/>
              <a:pathLst>
                <a:path w="11405" h="12307" extrusionOk="0">
                  <a:moveTo>
                    <a:pt x="10402" y="2482"/>
                  </a:moveTo>
                  <a:cubicBezTo>
                    <a:pt x="8623" y="1"/>
                    <a:pt x="2006" y="2031"/>
                    <a:pt x="2557" y="4387"/>
                  </a:cubicBezTo>
                  <a:cubicBezTo>
                    <a:pt x="1" y="5189"/>
                    <a:pt x="1655" y="11805"/>
                    <a:pt x="4688" y="12307"/>
                  </a:cubicBezTo>
                  <a:cubicBezTo>
                    <a:pt x="4688" y="12307"/>
                    <a:pt x="6091" y="10903"/>
                    <a:pt x="5991" y="10552"/>
                  </a:cubicBezTo>
                  <a:cubicBezTo>
                    <a:pt x="5690" y="10678"/>
                    <a:pt x="5314" y="10678"/>
                    <a:pt x="5139" y="9876"/>
                  </a:cubicBezTo>
                  <a:cubicBezTo>
                    <a:pt x="4838" y="8497"/>
                    <a:pt x="5690" y="7620"/>
                    <a:pt x="6718" y="9149"/>
                  </a:cubicBezTo>
                  <a:cubicBezTo>
                    <a:pt x="6718" y="9149"/>
                    <a:pt x="6868" y="7946"/>
                    <a:pt x="6191" y="6292"/>
                  </a:cubicBezTo>
                  <a:cubicBezTo>
                    <a:pt x="6191" y="6292"/>
                    <a:pt x="9625" y="5991"/>
                    <a:pt x="10728" y="5013"/>
                  </a:cubicBezTo>
                  <a:cubicBezTo>
                    <a:pt x="11329" y="4512"/>
                    <a:pt x="11405" y="3860"/>
                    <a:pt x="10402" y="2482"/>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2471950" y="2274475"/>
              <a:ext cx="260675" cy="743750"/>
            </a:xfrm>
            <a:custGeom>
              <a:avLst/>
              <a:gdLst/>
              <a:ahLst/>
              <a:cxnLst/>
              <a:rect l="l" t="t" r="r" b="b"/>
              <a:pathLst>
                <a:path w="10427" h="29750" extrusionOk="0">
                  <a:moveTo>
                    <a:pt x="8046" y="0"/>
                  </a:moveTo>
                  <a:cubicBezTo>
                    <a:pt x="10427" y="5063"/>
                    <a:pt x="9700" y="9775"/>
                    <a:pt x="9574" y="13935"/>
                  </a:cubicBezTo>
                  <a:cubicBezTo>
                    <a:pt x="9474" y="18095"/>
                    <a:pt x="7319" y="29750"/>
                    <a:pt x="7319" y="29750"/>
                  </a:cubicBezTo>
                  <a:cubicBezTo>
                    <a:pt x="3183" y="28722"/>
                    <a:pt x="2707" y="25940"/>
                    <a:pt x="1905" y="24537"/>
                  </a:cubicBezTo>
                  <a:cubicBezTo>
                    <a:pt x="0" y="14812"/>
                    <a:pt x="1254" y="5965"/>
                    <a:pt x="3033" y="3033"/>
                  </a:cubicBezTo>
                  <a:cubicBezTo>
                    <a:pt x="4437" y="752"/>
                    <a:pt x="8046" y="0"/>
                    <a:pt x="80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2507650" y="2396650"/>
              <a:ext cx="202425" cy="427350"/>
            </a:xfrm>
            <a:custGeom>
              <a:avLst/>
              <a:gdLst/>
              <a:ahLst/>
              <a:cxnLst/>
              <a:rect l="l" t="t" r="r" b="b"/>
              <a:pathLst>
                <a:path w="8097" h="17094" extrusionOk="0">
                  <a:moveTo>
                    <a:pt x="8096" y="10126"/>
                  </a:moveTo>
                  <a:cubicBezTo>
                    <a:pt x="6893" y="6717"/>
                    <a:pt x="5866" y="1955"/>
                    <a:pt x="3836" y="953"/>
                  </a:cubicBezTo>
                  <a:cubicBezTo>
                    <a:pt x="1" y="0"/>
                    <a:pt x="1154" y="9574"/>
                    <a:pt x="3034" y="13158"/>
                  </a:cubicBezTo>
                  <a:cubicBezTo>
                    <a:pt x="4161" y="15339"/>
                    <a:pt x="5314" y="16542"/>
                    <a:pt x="7219" y="17093"/>
                  </a:cubicBezTo>
                  <a:cubicBezTo>
                    <a:pt x="7595" y="14587"/>
                    <a:pt x="7971" y="11980"/>
                    <a:pt x="8096" y="10126"/>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2673075" y="2257550"/>
              <a:ext cx="102150" cy="144750"/>
            </a:xfrm>
            <a:custGeom>
              <a:avLst/>
              <a:gdLst/>
              <a:ahLst/>
              <a:cxnLst/>
              <a:rect l="l" t="t" r="r" b="b"/>
              <a:pathLst>
                <a:path w="4086" h="5790" extrusionOk="0">
                  <a:moveTo>
                    <a:pt x="552" y="0"/>
                  </a:moveTo>
                  <a:cubicBezTo>
                    <a:pt x="527" y="101"/>
                    <a:pt x="1" y="677"/>
                    <a:pt x="1" y="677"/>
                  </a:cubicBezTo>
                  <a:cubicBezTo>
                    <a:pt x="1" y="677"/>
                    <a:pt x="1028" y="2958"/>
                    <a:pt x="1404" y="3960"/>
                  </a:cubicBezTo>
                  <a:cubicBezTo>
                    <a:pt x="1780" y="4963"/>
                    <a:pt x="2757" y="5790"/>
                    <a:pt x="2757" y="5790"/>
                  </a:cubicBezTo>
                  <a:lnTo>
                    <a:pt x="4086" y="4336"/>
                  </a:lnTo>
                  <a:cubicBezTo>
                    <a:pt x="2256" y="3334"/>
                    <a:pt x="552" y="0"/>
                    <a:pt x="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2775200" y="2272575"/>
              <a:ext cx="47650" cy="119075"/>
            </a:xfrm>
            <a:custGeom>
              <a:avLst/>
              <a:gdLst/>
              <a:ahLst/>
              <a:cxnLst/>
              <a:rect l="l" t="t" r="r" b="b"/>
              <a:pathLst>
                <a:path w="1906" h="4763" extrusionOk="0">
                  <a:moveTo>
                    <a:pt x="903" y="151"/>
                  </a:moveTo>
                  <a:cubicBezTo>
                    <a:pt x="778" y="1"/>
                    <a:pt x="452" y="2983"/>
                    <a:pt x="1" y="3735"/>
                  </a:cubicBezTo>
                  <a:cubicBezTo>
                    <a:pt x="878" y="4537"/>
                    <a:pt x="1379" y="4763"/>
                    <a:pt x="1379" y="4763"/>
                  </a:cubicBezTo>
                  <a:cubicBezTo>
                    <a:pt x="1379" y="4763"/>
                    <a:pt x="1906" y="1429"/>
                    <a:pt x="903"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2668700" y="2321450"/>
              <a:ext cx="1904150" cy="1099650"/>
            </a:xfrm>
            <a:custGeom>
              <a:avLst/>
              <a:gdLst/>
              <a:ahLst/>
              <a:cxnLst/>
              <a:rect l="l" t="t" r="r" b="b"/>
              <a:pathLst>
                <a:path w="76166" h="43986" extrusionOk="0">
                  <a:moveTo>
                    <a:pt x="42131" y="1"/>
                  </a:moveTo>
                  <a:lnTo>
                    <a:pt x="0" y="24337"/>
                  </a:lnTo>
                  <a:lnTo>
                    <a:pt x="34035" y="43986"/>
                  </a:lnTo>
                  <a:lnTo>
                    <a:pt x="76166" y="19650"/>
                  </a:lnTo>
                  <a:lnTo>
                    <a:pt x="42131" y="1"/>
                  </a:ln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2664925" y="2908250"/>
              <a:ext cx="80850" cy="42775"/>
            </a:xfrm>
            <a:custGeom>
              <a:avLst/>
              <a:gdLst/>
              <a:ahLst/>
              <a:cxnLst/>
              <a:rect l="l" t="t" r="r" b="b"/>
              <a:pathLst>
                <a:path w="3234" h="1711" extrusionOk="0">
                  <a:moveTo>
                    <a:pt x="1617" y="0"/>
                  </a:moveTo>
                  <a:cubicBezTo>
                    <a:pt x="1241" y="0"/>
                    <a:pt x="865" y="88"/>
                    <a:pt x="577" y="263"/>
                  </a:cubicBezTo>
                  <a:cubicBezTo>
                    <a:pt x="1" y="589"/>
                    <a:pt x="1" y="1115"/>
                    <a:pt x="577" y="1466"/>
                  </a:cubicBezTo>
                  <a:cubicBezTo>
                    <a:pt x="865" y="1629"/>
                    <a:pt x="1248" y="1711"/>
                    <a:pt x="1627" y="1711"/>
                  </a:cubicBezTo>
                  <a:cubicBezTo>
                    <a:pt x="2006" y="1711"/>
                    <a:pt x="2382" y="1629"/>
                    <a:pt x="2657" y="1466"/>
                  </a:cubicBezTo>
                  <a:cubicBezTo>
                    <a:pt x="3234" y="1140"/>
                    <a:pt x="3234" y="589"/>
                    <a:pt x="2657" y="263"/>
                  </a:cubicBezTo>
                  <a:cubicBezTo>
                    <a:pt x="2369" y="88"/>
                    <a:pt x="1993" y="0"/>
                    <a:pt x="1617"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4495775" y="2791550"/>
              <a:ext cx="80850" cy="42300"/>
            </a:xfrm>
            <a:custGeom>
              <a:avLst/>
              <a:gdLst/>
              <a:ahLst/>
              <a:cxnLst/>
              <a:rect l="l" t="t" r="r" b="b"/>
              <a:pathLst>
                <a:path w="3234" h="1692" extrusionOk="0">
                  <a:moveTo>
                    <a:pt x="1604" y="0"/>
                  </a:moveTo>
                  <a:cubicBezTo>
                    <a:pt x="1222" y="0"/>
                    <a:pt x="840" y="82"/>
                    <a:pt x="552" y="245"/>
                  </a:cubicBezTo>
                  <a:cubicBezTo>
                    <a:pt x="0" y="570"/>
                    <a:pt x="0" y="1097"/>
                    <a:pt x="577" y="1448"/>
                  </a:cubicBezTo>
                  <a:cubicBezTo>
                    <a:pt x="865" y="1610"/>
                    <a:pt x="1241" y="1692"/>
                    <a:pt x="1617" y="1692"/>
                  </a:cubicBezTo>
                  <a:cubicBezTo>
                    <a:pt x="1993" y="1692"/>
                    <a:pt x="2369" y="1610"/>
                    <a:pt x="2657" y="1448"/>
                  </a:cubicBezTo>
                  <a:cubicBezTo>
                    <a:pt x="3233" y="1122"/>
                    <a:pt x="3233" y="570"/>
                    <a:pt x="2657" y="245"/>
                  </a:cubicBezTo>
                  <a:cubicBezTo>
                    <a:pt x="2369" y="82"/>
                    <a:pt x="1986" y="0"/>
                    <a:pt x="1604"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4506425" y="3600600"/>
              <a:ext cx="58925" cy="31350"/>
            </a:xfrm>
            <a:custGeom>
              <a:avLst/>
              <a:gdLst/>
              <a:ahLst/>
              <a:cxnLst/>
              <a:rect l="l" t="t" r="r" b="b"/>
              <a:pathLst>
                <a:path w="2357" h="1254" extrusionOk="0">
                  <a:moveTo>
                    <a:pt x="1178" y="0"/>
                  </a:moveTo>
                  <a:cubicBezTo>
                    <a:pt x="903" y="0"/>
                    <a:pt x="627" y="63"/>
                    <a:pt x="426" y="188"/>
                  </a:cubicBezTo>
                  <a:cubicBezTo>
                    <a:pt x="0" y="439"/>
                    <a:pt x="0" y="815"/>
                    <a:pt x="426" y="1066"/>
                  </a:cubicBezTo>
                  <a:cubicBezTo>
                    <a:pt x="639" y="1191"/>
                    <a:pt x="915" y="1254"/>
                    <a:pt x="1191" y="1254"/>
                  </a:cubicBezTo>
                  <a:cubicBezTo>
                    <a:pt x="1466" y="1254"/>
                    <a:pt x="1742" y="1191"/>
                    <a:pt x="1955" y="1066"/>
                  </a:cubicBezTo>
                  <a:cubicBezTo>
                    <a:pt x="2356" y="815"/>
                    <a:pt x="2356" y="439"/>
                    <a:pt x="1930" y="188"/>
                  </a:cubicBezTo>
                  <a:cubicBezTo>
                    <a:pt x="1730" y="63"/>
                    <a:pt x="1454" y="0"/>
                    <a:pt x="1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4498900" y="2812700"/>
              <a:ext cx="73950" cy="803275"/>
            </a:xfrm>
            <a:custGeom>
              <a:avLst/>
              <a:gdLst/>
              <a:ahLst/>
              <a:cxnLst/>
              <a:rect l="l" t="t" r="r" b="b"/>
              <a:pathLst>
                <a:path w="2958" h="32131" extrusionOk="0">
                  <a:moveTo>
                    <a:pt x="1" y="0"/>
                  </a:moveTo>
                  <a:lnTo>
                    <a:pt x="402" y="32131"/>
                  </a:lnTo>
                  <a:lnTo>
                    <a:pt x="2557" y="32131"/>
                  </a:lnTo>
                  <a:lnTo>
                    <a:pt x="2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3476350" y="3376200"/>
              <a:ext cx="80850" cy="42800"/>
            </a:xfrm>
            <a:custGeom>
              <a:avLst/>
              <a:gdLst/>
              <a:ahLst/>
              <a:cxnLst/>
              <a:rect l="l" t="t" r="r" b="b"/>
              <a:pathLst>
                <a:path w="3234" h="1712" extrusionOk="0">
                  <a:moveTo>
                    <a:pt x="1596" y="1"/>
                  </a:moveTo>
                  <a:cubicBezTo>
                    <a:pt x="1227" y="1"/>
                    <a:pt x="859" y="82"/>
                    <a:pt x="577" y="242"/>
                  </a:cubicBezTo>
                  <a:cubicBezTo>
                    <a:pt x="0" y="593"/>
                    <a:pt x="0" y="1119"/>
                    <a:pt x="577" y="1445"/>
                  </a:cubicBezTo>
                  <a:cubicBezTo>
                    <a:pt x="870" y="1624"/>
                    <a:pt x="1255" y="1711"/>
                    <a:pt x="1638" y="1711"/>
                  </a:cubicBezTo>
                  <a:cubicBezTo>
                    <a:pt x="2006" y="1711"/>
                    <a:pt x="2374" y="1630"/>
                    <a:pt x="2657" y="1470"/>
                  </a:cubicBezTo>
                  <a:cubicBezTo>
                    <a:pt x="3233" y="1119"/>
                    <a:pt x="3233" y="593"/>
                    <a:pt x="2657" y="267"/>
                  </a:cubicBezTo>
                  <a:cubicBezTo>
                    <a:pt x="2363" y="88"/>
                    <a:pt x="1979" y="1"/>
                    <a:pt x="1596" y="1"/>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3487000" y="4185825"/>
              <a:ext cx="58925" cy="30875"/>
            </a:xfrm>
            <a:custGeom>
              <a:avLst/>
              <a:gdLst/>
              <a:ahLst/>
              <a:cxnLst/>
              <a:rect l="l" t="t" r="r" b="b"/>
              <a:pathLst>
                <a:path w="2357" h="1235" extrusionOk="0">
                  <a:moveTo>
                    <a:pt x="1191" y="0"/>
                  </a:moveTo>
                  <a:cubicBezTo>
                    <a:pt x="915" y="0"/>
                    <a:pt x="639" y="63"/>
                    <a:pt x="426" y="188"/>
                  </a:cubicBezTo>
                  <a:cubicBezTo>
                    <a:pt x="0" y="414"/>
                    <a:pt x="0" y="815"/>
                    <a:pt x="426" y="1065"/>
                  </a:cubicBezTo>
                  <a:cubicBezTo>
                    <a:pt x="639" y="1178"/>
                    <a:pt x="915" y="1234"/>
                    <a:pt x="1191" y="1234"/>
                  </a:cubicBezTo>
                  <a:cubicBezTo>
                    <a:pt x="1466" y="1234"/>
                    <a:pt x="1742" y="1178"/>
                    <a:pt x="1955" y="1065"/>
                  </a:cubicBezTo>
                  <a:cubicBezTo>
                    <a:pt x="2356" y="815"/>
                    <a:pt x="2356" y="414"/>
                    <a:pt x="1955" y="188"/>
                  </a:cubicBezTo>
                  <a:cubicBezTo>
                    <a:pt x="1742" y="63"/>
                    <a:pt x="1466"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3480100" y="3397275"/>
              <a:ext cx="73325" cy="803925"/>
            </a:xfrm>
            <a:custGeom>
              <a:avLst/>
              <a:gdLst/>
              <a:ahLst/>
              <a:cxnLst/>
              <a:rect l="l" t="t" r="r" b="b"/>
              <a:pathLst>
                <a:path w="2933" h="32157" extrusionOk="0">
                  <a:moveTo>
                    <a:pt x="0" y="1"/>
                  </a:moveTo>
                  <a:lnTo>
                    <a:pt x="401" y="32156"/>
                  </a:lnTo>
                  <a:lnTo>
                    <a:pt x="2532" y="32156"/>
                  </a:lnTo>
                  <a:lnTo>
                    <a:pt x="2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3679975" y="2321625"/>
              <a:ext cx="80850" cy="42300"/>
            </a:xfrm>
            <a:custGeom>
              <a:avLst/>
              <a:gdLst/>
              <a:ahLst/>
              <a:cxnLst/>
              <a:rect l="l" t="t" r="r" b="b"/>
              <a:pathLst>
                <a:path w="3234" h="1692" extrusionOk="0">
                  <a:moveTo>
                    <a:pt x="1617" y="0"/>
                  </a:moveTo>
                  <a:cubicBezTo>
                    <a:pt x="1241" y="0"/>
                    <a:pt x="865" y="82"/>
                    <a:pt x="577" y="244"/>
                  </a:cubicBezTo>
                  <a:cubicBezTo>
                    <a:pt x="0" y="570"/>
                    <a:pt x="0" y="1122"/>
                    <a:pt x="577" y="1447"/>
                  </a:cubicBezTo>
                  <a:cubicBezTo>
                    <a:pt x="865" y="1610"/>
                    <a:pt x="1247" y="1692"/>
                    <a:pt x="1626" y="1692"/>
                  </a:cubicBezTo>
                  <a:cubicBezTo>
                    <a:pt x="2006" y="1692"/>
                    <a:pt x="2381" y="1610"/>
                    <a:pt x="2657" y="1447"/>
                  </a:cubicBezTo>
                  <a:cubicBezTo>
                    <a:pt x="3234" y="1122"/>
                    <a:pt x="3234" y="570"/>
                    <a:pt x="2657" y="244"/>
                  </a:cubicBezTo>
                  <a:cubicBezTo>
                    <a:pt x="2369" y="82"/>
                    <a:pt x="1993" y="0"/>
                    <a:pt x="1617"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3691250" y="3130675"/>
              <a:ext cx="58925" cy="31350"/>
            </a:xfrm>
            <a:custGeom>
              <a:avLst/>
              <a:gdLst/>
              <a:ahLst/>
              <a:cxnLst/>
              <a:rect l="l" t="t" r="r" b="b"/>
              <a:pathLst>
                <a:path w="2357" h="1254" extrusionOk="0">
                  <a:moveTo>
                    <a:pt x="1166" y="0"/>
                  </a:moveTo>
                  <a:cubicBezTo>
                    <a:pt x="890" y="0"/>
                    <a:pt x="615" y="63"/>
                    <a:pt x="402" y="188"/>
                  </a:cubicBezTo>
                  <a:cubicBezTo>
                    <a:pt x="1" y="439"/>
                    <a:pt x="1" y="815"/>
                    <a:pt x="427" y="1066"/>
                  </a:cubicBezTo>
                  <a:cubicBezTo>
                    <a:pt x="627" y="1191"/>
                    <a:pt x="897" y="1254"/>
                    <a:pt x="1169" y="1254"/>
                  </a:cubicBezTo>
                  <a:cubicBezTo>
                    <a:pt x="1442" y="1254"/>
                    <a:pt x="1717" y="1191"/>
                    <a:pt x="1930" y="1066"/>
                  </a:cubicBezTo>
                  <a:cubicBezTo>
                    <a:pt x="2357" y="815"/>
                    <a:pt x="2357" y="439"/>
                    <a:pt x="1930" y="188"/>
                  </a:cubicBezTo>
                  <a:cubicBezTo>
                    <a:pt x="1717" y="63"/>
                    <a:pt x="1442" y="0"/>
                    <a:pt x="1166"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3683725" y="2342750"/>
              <a:ext cx="73350" cy="803925"/>
            </a:xfrm>
            <a:custGeom>
              <a:avLst/>
              <a:gdLst/>
              <a:ahLst/>
              <a:cxnLst/>
              <a:rect l="l" t="t" r="r" b="b"/>
              <a:pathLst>
                <a:path w="2934" h="32157" extrusionOk="0">
                  <a:moveTo>
                    <a:pt x="1" y="1"/>
                  </a:moveTo>
                  <a:lnTo>
                    <a:pt x="402" y="32156"/>
                  </a:lnTo>
                  <a:lnTo>
                    <a:pt x="2557" y="32156"/>
                  </a:lnTo>
                  <a:lnTo>
                    <a:pt x="2933" y="1"/>
                  </a:ln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2401775" y="2627850"/>
              <a:ext cx="2445525" cy="999825"/>
            </a:xfrm>
            <a:custGeom>
              <a:avLst/>
              <a:gdLst/>
              <a:ahLst/>
              <a:cxnLst/>
              <a:rect l="l" t="t" r="r" b="b"/>
              <a:pathLst>
                <a:path w="97821" h="39993" extrusionOk="0">
                  <a:moveTo>
                    <a:pt x="97820" y="0"/>
                  </a:moveTo>
                  <a:cubicBezTo>
                    <a:pt x="97820" y="3685"/>
                    <a:pt x="95590" y="7194"/>
                    <a:pt x="91028" y="9800"/>
                  </a:cubicBezTo>
                  <a:lnTo>
                    <a:pt x="48898" y="34136"/>
                  </a:lnTo>
                  <a:cubicBezTo>
                    <a:pt x="44333" y="36771"/>
                    <a:pt x="38224" y="38062"/>
                    <a:pt x="31826" y="38062"/>
                  </a:cubicBezTo>
                  <a:cubicBezTo>
                    <a:pt x="24104" y="38062"/>
                    <a:pt x="15959" y="36180"/>
                    <a:pt x="9599" y="32507"/>
                  </a:cubicBezTo>
                  <a:cubicBezTo>
                    <a:pt x="3384" y="28923"/>
                    <a:pt x="126" y="24336"/>
                    <a:pt x="0" y="19950"/>
                  </a:cubicBezTo>
                  <a:lnTo>
                    <a:pt x="0" y="21855"/>
                  </a:lnTo>
                  <a:cubicBezTo>
                    <a:pt x="126" y="26241"/>
                    <a:pt x="3384" y="30828"/>
                    <a:pt x="9599" y="34437"/>
                  </a:cubicBezTo>
                  <a:cubicBezTo>
                    <a:pt x="15959" y="38110"/>
                    <a:pt x="24104" y="39992"/>
                    <a:pt x="31826" y="39992"/>
                  </a:cubicBezTo>
                  <a:cubicBezTo>
                    <a:pt x="38224" y="39992"/>
                    <a:pt x="44333" y="38700"/>
                    <a:pt x="48898" y="36066"/>
                  </a:cubicBezTo>
                  <a:lnTo>
                    <a:pt x="91028" y="11730"/>
                  </a:lnTo>
                  <a:cubicBezTo>
                    <a:pt x="95590" y="9098"/>
                    <a:pt x="97820" y="5589"/>
                    <a:pt x="97820" y="1905"/>
                  </a:cubicBezTo>
                  <a:lnTo>
                    <a:pt x="97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2399900" y="2168175"/>
              <a:ext cx="2448650" cy="1411875"/>
            </a:xfrm>
            <a:custGeom>
              <a:avLst/>
              <a:gdLst/>
              <a:ahLst/>
              <a:cxnLst/>
              <a:rect l="l" t="t" r="r" b="b"/>
              <a:pathLst>
                <a:path w="97946" h="56475" extrusionOk="0">
                  <a:moveTo>
                    <a:pt x="66095" y="0"/>
                  </a:moveTo>
                  <a:cubicBezTo>
                    <a:pt x="59697" y="0"/>
                    <a:pt x="53588" y="1292"/>
                    <a:pt x="49023" y="3926"/>
                  </a:cubicBezTo>
                  <a:lnTo>
                    <a:pt x="6892" y="28237"/>
                  </a:lnTo>
                  <a:cubicBezTo>
                    <a:pt x="2231" y="30944"/>
                    <a:pt x="0" y="34578"/>
                    <a:pt x="100" y="38363"/>
                  </a:cubicBezTo>
                  <a:cubicBezTo>
                    <a:pt x="251" y="42749"/>
                    <a:pt x="3484" y="47335"/>
                    <a:pt x="9725" y="50919"/>
                  </a:cubicBezTo>
                  <a:cubicBezTo>
                    <a:pt x="16085" y="54592"/>
                    <a:pt x="24221" y="56474"/>
                    <a:pt x="31937" y="56474"/>
                  </a:cubicBezTo>
                  <a:cubicBezTo>
                    <a:pt x="38329" y="56474"/>
                    <a:pt x="44433" y="55183"/>
                    <a:pt x="48998" y="52548"/>
                  </a:cubicBezTo>
                  <a:lnTo>
                    <a:pt x="91129" y="28237"/>
                  </a:lnTo>
                  <a:cubicBezTo>
                    <a:pt x="95690" y="25606"/>
                    <a:pt x="97921" y="22097"/>
                    <a:pt x="97921" y="18413"/>
                  </a:cubicBezTo>
                  <a:cubicBezTo>
                    <a:pt x="97946" y="13951"/>
                    <a:pt x="94687" y="9215"/>
                    <a:pt x="88321" y="5555"/>
                  </a:cubicBezTo>
                  <a:cubicBezTo>
                    <a:pt x="81961" y="1882"/>
                    <a:pt x="73817" y="0"/>
                    <a:pt x="66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078475" y="2713700"/>
              <a:ext cx="456800" cy="264425"/>
            </a:xfrm>
            <a:custGeom>
              <a:avLst/>
              <a:gdLst/>
              <a:ahLst/>
              <a:cxnLst/>
              <a:rect l="l" t="t" r="r" b="b"/>
              <a:pathLst>
                <a:path w="18272" h="10577" extrusionOk="0">
                  <a:moveTo>
                    <a:pt x="17895" y="3659"/>
                  </a:moveTo>
                  <a:lnTo>
                    <a:pt x="11554" y="0"/>
                  </a:lnTo>
                  <a:lnTo>
                    <a:pt x="827" y="6191"/>
                  </a:lnTo>
                  <a:lnTo>
                    <a:pt x="0" y="6291"/>
                  </a:lnTo>
                  <a:lnTo>
                    <a:pt x="0" y="6516"/>
                  </a:lnTo>
                  <a:cubicBezTo>
                    <a:pt x="0" y="6617"/>
                    <a:pt x="51" y="6667"/>
                    <a:pt x="126" y="6717"/>
                  </a:cubicBezTo>
                  <a:lnTo>
                    <a:pt x="6592" y="10451"/>
                  </a:lnTo>
                  <a:cubicBezTo>
                    <a:pt x="6792" y="10577"/>
                    <a:pt x="7143" y="10552"/>
                    <a:pt x="7369" y="10426"/>
                  </a:cubicBezTo>
                  <a:lnTo>
                    <a:pt x="18071" y="4236"/>
                  </a:lnTo>
                  <a:cubicBezTo>
                    <a:pt x="18221" y="4161"/>
                    <a:pt x="18271" y="4060"/>
                    <a:pt x="18271" y="3960"/>
                  </a:cubicBezTo>
                  <a:lnTo>
                    <a:pt x="18271" y="3609"/>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009550" y="2481225"/>
              <a:ext cx="357800" cy="389750"/>
            </a:xfrm>
            <a:custGeom>
              <a:avLst/>
              <a:gdLst/>
              <a:ahLst/>
              <a:cxnLst/>
              <a:rect l="l" t="t" r="r" b="b"/>
              <a:pathLst>
                <a:path w="14312" h="15590" extrusionOk="0">
                  <a:moveTo>
                    <a:pt x="14311" y="8948"/>
                  </a:moveTo>
                  <a:lnTo>
                    <a:pt x="2757" y="15590"/>
                  </a:lnTo>
                  <a:lnTo>
                    <a:pt x="76" y="7069"/>
                  </a:lnTo>
                  <a:cubicBezTo>
                    <a:pt x="1" y="6818"/>
                    <a:pt x="76" y="6517"/>
                    <a:pt x="276" y="6392"/>
                  </a:cubicBezTo>
                  <a:lnTo>
                    <a:pt x="11179" y="101"/>
                  </a:lnTo>
                  <a:cubicBezTo>
                    <a:pt x="11379" y="1"/>
                    <a:pt x="11605" y="101"/>
                    <a:pt x="11680" y="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24600" y="2505675"/>
              <a:ext cx="327700" cy="344000"/>
            </a:xfrm>
            <a:custGeom>
              <a:avLst/>
              <a:gdLst/>
              <a:ahLst/>
              <a:cxnLst/>
              <a:rect l="l" t="t" r="r" b="b"/>
              <a:pathLst>
                <a:path w="13108" h="13760" extrusionOk="0">
                  <a:moveTo>
                    <a:pt x="13108" y="7594"/>
                  </a:moveTo>
                  <a:lnTo>
                    <a:pt x="2456" y="13760"/>
                  </a:lnTo>
                  <a:lnTo>
                    <a:pt x="0" y="6216"/>
                  </a:lnTo>
                  <a:lnTo>
                    <a:pt x="10777" y="0"/>
                  </a:ln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078475" y="2704925"/>
              <a:ext cx="458050" cy="264425"/>
            </a:xfrm>
            <a:custGeom>
              <a:avLst/>
              <a:gdLst/>
              <a:ahLst/>
              <a:cxnLst/>
              <a:rect l="l" t="t" r="r" b="b"/>
              <a:pathLst>
                <a:path w="18322" h="10577" extrusionOk="0">
                  <a:moveTo>
                    <a:pt x="18071" y="4236"/>
                  </a:moveTo>
                  <a:lnTo>
                    <a:pt x="7369" y="10426"/>
                  </a:lnTo>
                  <a:cubicBezTo>
                    <a:pt x="7143" y="10552"/>
                    <a:pt x="6792" y="10577"/>
                    <a:pt x="6592" y="10451"/>
                  </a:cubicBezTo>
                  <a:lnTo>
                    <a:pt x="0" y="6642"/>
                  </a:lnTo>
                  <a:lnTo>
                    <a:pt x="11554" y="0"/>
                  </a:lnTo>
                  <a:lnTo>
                    <a:pt x="18146" y="3785"/>
                  </a:lnTo>
                  <a:cubicBezTo>
                    <a:pt x="18321" y="3910"/>
                    <a:pt x="18296" y="4111"/>
                    <a:pt x="1807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078475" y="2704925"/>
              <a:ext cx="458050" cy="264425"/>
            </a:xfrm>
            <a:custGeom>
              <a:avLst/>
              <a:gdLst/>
              <a:ahLst/>
              <a:cxnLst/>
              <a:rect l="l" t="t" r="r" b="b"/>
              <a:pathLst>
                <a:path w="18322" h="10577" extrusionOk="0">
                  <a:moveTo>
                    <a:pt x="18071" y="4236"/>
                  </a:moveTo>
                  <a:lnTo>
                    <a:pt x="7369" y="10426"/>
                  </a:lnTo>
                  <a:cubicBezTo>
                    <a:pt x="7143" y="10552"/>
                    <a:pt x="6792" y="10577"/>
                    <a:pt x="6592" y="10451"/>
                  </a:cubicBezTo>
                  <a:lnTo>
                    <a:pt x="0" y="6642"/>
                  </a:lnTo>
                  <a:lnTo>
                    <a:pt x="11554" y="0"/>
                  </a:lnTo>
                  <a:lnTo>
                    <a:pt x="18146" y="3785"/>
                  </a:lnTo>
                  <a:cubicBezTo>
                    <a:pt x="18321" y="3910"/>
                    <a:pt x="18296" y="4111"/>
                    <a:pt x="1807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4107925" y="2721200"/>
              <a:ext cx="339000" cy="196150"/>
            </a:xfrm>
            <a:custGeom>
              <a:avLst/>
              <a:gdLst/>
              <a:ahLst/>
              <a:cxnLst/>
              <a:rect l="l" t="t" r="r" b="b"/>
              <a:pathLst>
                <a:path w="13560" h="7846" extrusionOk="0">
                  <a:moveTo>
                    <a:pt x="13559" y="1805"/>
                  </a:moveTo>
                  <a:lnTo>
                    <a:pt x="3108" y="7846"/>
                  </a:lnTo>
                  <a:lnTo>
                    <a:pt x="0" y="6041"/>
                  </a:lnTo>
                  <a:lnTo>
                    <a:pt x="10452"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4303400" y="2834625"/>
              <a:ext cx="110950" cy="63925"/>
            </a:xfrm>
            <a:custGeom>
              <a:avLst/>
              <a:gdLst/>
              <a:ahLst/>
              <a:cxnLst/>
              <a:rect l="l" t="t" r="r" b="b"/>
              <a:pathLst>
                <a:path w="4438" h="2557" extrusionOk="0">
                  <a:moveTo>
                    <a:pt x="4287" y="1028"/>
                  </a:moveTo>
                  <a:lnTo>
                    <a:pt x="1805" y="2456"/>
                  </a:lnTo>
                  <a:cubicBezTo>
                    <a:pt x="1655" y="2532"/>
                    <a:pt x="1430" y="2557"/>
                    <a:pt x="1329" y="2481"/>
                  </a:cubicBezTo>
                  <a:lnTo>
                    <a:pt x="126" y="1805"/>
                  </a:lnTo>
                  <a:cubicBezTo>
                    <a:pt x="1" y="1730"/>
                    <a:pt x="26" y="1604"/>
                    <a:pt x="151" y="1529"/>
                  </a:cubicBezTo>
                  <a:lnTo>
                    <a:pt x="2658" y="75"/>
                  </a:lnTo>
                  <a:cubicBezTo>
                    <a:pt x="2783" y="0"/>
                    <a:pt x="3008" y="0"/>
                    <a:pt x="3134" y="50"/>
                  </a:cubicBezTo>
                  <a:lnTo>
                    <a:pt x="4312" y="752"/>
                  </a:lnTo>
                  <a:cubicBezTo>
                    <a:pt x="4437" y="827"/>
                    <a:pt x="4437" y="953"/>
                    <a:pt x="4287" y="102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2587225" y="3027600"/>
              <a:ext cx="314575" cy="339700"/>
            </a:xfrm>
            <a:custGeom>
              <a:avLst/>
              <a:gdLst/>
              <a:ahLst/>
              <a:cxnLst/>
              <a:rect l="l" t="t" r="r" b="b"/>
              <a:pathLst>
                <a:path w="12583" h="13588" extrusionOk="0">
                  <a:moveTo>
                    <a:pt x="5239" y="1"/>
                  </a:moveTo>
                  <a:cubicBezTo>
                    <a:pt x="5239" y="1"/>
                    <a:pt x="277" y="9249"/>
                    <a:pt x="1" y="9775"/>
                  </a:cubicBezTo>
                  <a:cubicBezTo>
                    <a:pt x="1" y="9775"/>
                    <a:pt x="7094" y="13334"/>
                    <a:pt x="7695" y="13585"/>
                  </a:cubicBezTo>
                  <a:cubicBezTo>
                    <a:pt x="7701" y="13587"/>
                    <a:pt x="7707" y="13588"/>
                    <a:pt x="7713" y="13588"/>
                  </a:cubicBezTo>
                  <a:cubicBezTo>
                    <a:pt x="8356" y="13588"/>
                    <a:pt x="12582" y="2407"/>
                    <a:pt x="12582" y="2407"/>
                  </a:cubicBezTo>
                  <a:lnTo>
                    <a:pt x="5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2975075" y="2666700"/>
              <a:ext cx="424850" cy="142250"/>
            </a:xfrm>
            <a:custGeom>
              <a:avLst/>
              <a:gdLst/>
              <a:ahLst/>
              <a:cxnLst/>
              <a:rect l="l" t="t" r="r" b="b"/>
              <a:pathLst>
                <a:path w="16994" h="5690" extrusionOk="0">
                  <a:moveTo>
                    <a:pt x="6016" y="0"/>
                  </a:moveTo>
                  <a:lnTo>
                    <a:pt x="1" y="4587"/>
                  </a:lnTo>
                  <a:lnTo>
                    <a:pt x="10703" y="5690"/>
                  </a:lnTo>
                  <a:lnTo>
                    <a:pt x="16993" y="953"/>
                  </a:lnTo>
                  <a:lnTo>
                    <a:pt x="60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2835350" y="3150550"/>
              <a:ext cx="323975" cy="186775"/>
            </a:xfrm>
            <a:custGeom>
              <a:avLst/>
              <a:gdLst/>
              <a:ahLst/>
              <a:cxnLst/>
              <a:rect l="l" t="t" r="r" b="b"/>
              <a:pathLst>
                <a:path w="12959" h="7471" extrusionOk="0">
                  <a:moveTo>
                    <a:pt x="7434" y="0"/>
                  </a:moveTo>
                  <a:cubicBezTo>
                    <a:pt x="7280" y="0"/>
                    <a:pt x="7118" y="37"/>
                    <a:pt x="6993" y="120"/>
                  </a:cubicBezTo>
                  <a:lnTo>
                    <a:pt x="176" y="4055"/>
                  </a:lnTo>
                  <a:cubicBezTo>
                    <a:pt x="151" y="4055"/>
                    <a:pt x="126" y="4080"/>
                    <a:pt x="76" y="4105"/>
                  </a:cubicBezTo>
                  <a:lnTo>
                    <a:pt x="1" y="4130"/>
                  </a:lnTo>
                  <a:lnTo>
                    <a:pt x="1" y="4306"/>
                  </a:lnTo>
                  <a:cubicBezTo>
                    <a:pt x="1" y="4381"/>
                    <a:pt x="51" y="4431"/>
                    <a:pt x="126" y="4481"/>
                  </a:cubicBezTo>
                  <a:lnTo>
                    <a:pt x="5164" y="7388"/>
                  </a:lnTo>
                  <a:cubicBezTo>
                    <a:pt x="5254" y="7445"/>
                    <a:pt x="5375" y="7471"/>
                    <a:pt x="5501" y="7471"/>
                  </a:cubicBezTo>
                  <a:cubicBezTo>
                    <a:pt x="5655" y="7471"/>
                    <a:pt x="5817" y="7432"/>
                    <a:pt x="5941" y="7363"/>
                  </a:cubicBezTo>
                  <a:lnTo>
                    <a:pt x="12758" y="3428"/>
                  </a:lnTo>
                  <a:cubicBezTo>
                    <a:pt x="12883" y="3353"/>
                    <a:pt x="12933" y="3278"/>
                    <a:pt x="12958" y="3178"/>
                  </a:cubicBezTo>
                  <a:lnTo>
                    <a:pt x="12958" y="3002"/>
                  </a:lnTo>
                  <a:lnTo>
                    <a:pt x="12858" y="3027"/>
                  </a:lnTo>
                  <a:cubicBezTo>
                    <a:pt x="12858" y="3002"/>
                    <a:pt x="12833" y="3002"/>
                    <a:pt x="12808" y="2977"/>
                  </a:cubicBezTo>
                  <a:lnTo>
                    <a:pt x="7770" y="70"/>
                  </a:lnTo>
                  <a:cubicBezTo>
                    <a:pt x="7680" y="25"/>
                    <a:pt x="7560" y="0"/>
                    <a:pt x="743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2833475" y="3146475"/>
              <a:ext cx="327100" cy="186850"/>
            </a:xfrm>
            <a:custGeom>
              <a:avLst/>
              <a:gdLst/>
              <a:ahLst/>
              <a:cxnLst/>
              <a:rect l="l" t="t" r="r" b="b"/>
              <a:pathLst>
                <a:path w="13084" h="7474" extrusionOk="0">
                  <a:moveTo>
                    <a:pt x="7508" y="0"/>
                  </a:moveTo>
                  <a:cubicBezTo>
                    <a:pt x="7354" y="0"/>
                    <a:pt x="7192" y="39"/>
                    <a:pt x="7068" y="108"/>
                  </a:cubicBezTo>
                  <a:lnTo>
                    <a:pt x="251" y="4043"/>
                  </a:lnTo>
                  <a:cubicBezTo>
                    <a:pt x="26" y="4168"/>
                    <a:pt x="1" y="4368"/>
                    <a:pt x="201" y="4494"/>
                  </a:cubicBezTo>
                  <a:lnTo>
                    <a:pt x="5239" y="7401"/>
                  </a:lnTo>
                  <a:cubicBezTo>
                    <a:pt x="5333" y="7448"/>
                    <a:pt x="5462" y="7473"/>
                    <a:pt x="5594" y="7473"/>
                  </a:cubicBezTo>
                  <a:cubicBezTo>
                    <a:pt x="5743" y="7473"/>
                    <a:pt x="5897" y="7442"/>
                    <a:pt x="6016" y="7376"/>
                  </a:cubicBezTo>
                  <a:lnTo>
                    <a:pt x="12833" y="3441"/>
                  </a:lnTo>
                  <a:cubicBezTo>
                    <a:pt x="13058" y="3291"/>
                    <a:pt x="13083" y="3090"/>
                    <a:pt x="12883" y="2990"/>
                  </a:cubicBezTo>
                  <a:lnTo>
                    <a:pt x="7845" y="83"/>
                  </a:lnTo>
                  <a:cubicBezTo>
                    <a:pt x="7755" y="26"/>
                    <a:pt x="7634" y="0"/>
                    <a:pt x="7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2852900" y="3154175"/>
              <a:ext cx="293250" cy="169200"/>
            </a:xfrm>
            <a:custGeom>
              <a:avLst/>
              <a:gdLst/>
              <a:ahLst/>
              <a:cxnLst/>
              <a:rect l="l" t="t" r="r" b="b"/>
              <a:pathLst>
                <a:path w="11730" h="6768" extrusionOk="0">
                  <a:moveTo>
                    <a:pt x="6742" y="0"/>
                  </a:moveTo>
                  <a:lnTo>
                    <a:pt x="1" y="3885"/>
                  </a:lnTo>
                  <a:lnTo>
                    <a:pt x="4963" y="6767"/>
                  </a:lnTo>
                  <a:lnTo>
                    <a:pt x="11730" y="2857"/>
                  </a:lnTo>
                  <a:lnTo>
                    <a:pt x="67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2788375" y="2228725"/>
              <a:ext cx="448025" cy="428600"/>
            </a:xfrm>
            <a:custGeom>
              <a:avLst/>
              <a:gdLst/>
              <a:ahLst/>
              <a:cxnLst/>
              <a:rect l="l" t="t" r="r" b="b"/>
              <a:pathLst>
                <a:path w="17921" h="17144" extrusionOk="0">
                  <a:moveTo>
                    <a:pt x="3810" y="878"/>
                  </a:moveTo>
                  <a:cubicBezTo>
                    <a:pt x="6692" y="2156"/>
                    <a:pt x="6040" y="9800"/>
                    <a:pt x="8221" y="11730"/>
                  </a:cubicBezTo>
                  <a:cubicBezTo>
                    <a:pt x="9449" y="12808"/>
                    <a:pt x="15564" y="14211"/>
                    <a:pt x="17243" y="14236"/>
                  </a:cubicBezTo>
                  <a:cubicBezTo>
                    <a:pt x="17920" y="15615"/>
                    <a:pt x="16742" y="17143"/>
                    <a:pt x="16742" y="17143"/>
                  </a:cubicBezTo>
                  <a:cubicBezTo>
                    <a:pt x="6341" y="16291"/>
                    <a:pt x="5589" y="16041"/>
                    <a:pt x="3208" y="11830"/>
                  </a:cubicBezTo>
                  <a:cubicBezTo>
                    <a:pt x="1328" y="8547"/>
                    <a:pt x="0" y="0"/>
                    <a:pt x="3810" y="8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3187500" y="2590775"/>
              <a:ext cx="194250" cy="85000"/>
            </a:xfrm>
            <a:custGeom>
              <a:avLst/>
              <a:gdLst/>
              <a:ahLst/>
              <a:cxnLst/>
              <a:rect l="l" t="t" r="r" b="b"/>
              <a:pathLst>
                <a:path w="7770" h="3400" extrusionOk="0">
                  <a:moveTo>
                    <a:pt x="3514" y="0"/>
                  </a:moveTo>
                  <a:cubicBezTo>
                    <a:pt x="2502" y="0"/>
                    <a:pt x="953" y="180"/>
                    <a:pt x="953" y="180"/>
                  </a:cubicBezTo>
                  <a:cubicBezTo>
                    <a:pt x="301" y="531"/>
                    <a:pt x="0" y="1133"/>
                    <a:pt x="226" y="2135"/>
                  </a:cubicBezTo>
                  <a:cubicBezTo>
                    <a:pt x="226" y="2135"/>
                    <a:pt x="1604" y="2361"/>
                    <a:pt x="2983" y="2837"/>
                  </a:cubicBezTo>
                  <a:cubicBezTo>
                    <a:pt x="3912" y="3158"/>
                    <a:pt x="4443" y="3400"/>
                    <a:pt x="4767" y="3400"/>
                  </a:cubicBezTo>
                  <a:cubicBezTo>
                    <a:pt x="4923" y="3400"/>
                    <a:pt x="5031" y="3343"/>
                    <a:pt x="5113" y="3213"/>
                  </a:cubicBezTo>
                  <a:cubicBezTo>
                    <a:pt x="5389" y="2762"/>
                    <a:pt x="3434" y="2260"/>
                    <a:pt x="3434" y="2060"/>
                  </a:cubicBezTo>
                  <a:cubicBezTo>
                    <a:pt x="3434" y="2005"/>
                    <a:pt x="3491" y="1982"/>
                    <a:pt x="3583" y="1982"/>
                  </a:cubicBezTo>
                  <a:cubicBezTo>
                    <a:pt x="3825" y="1982"/>
                    <a:pt x="4310" y="2140"/>
                    <a:pt x="4637" y="2286"/>
                  </a:cubicBezTo>
                  <a:cubicBezTo>
                    <a:pt x="5031" y="2471"/>
                    <a:pt x="6367" y="2870"/>
                    <a:pt x="6784" y="2870"/>
                  </a:cubicBezTo>
                  <a:cubicBezTo>
                    <a:pt x="6818" y="2870"/>
                    <a:pt x="6846" y="2868"/>
                    <a:pt x="6867" y="2862"/>
                  </a:cubicBezTo>
                  <a:cubicBezTo>
                    <a:pt x="7770" y="2661"/>
                    <a:pt x="6692" y="1734"/>
                    <a:pt x="6366" y="1408"/>
                  </a:cubicBezTo>
                  <a:cubicBezTo>
                    <a:pt x="6015" y="1057"/>
                    <a:pt x="4812" y="331"/>
                    <a:pt x="4286" y="80"/>
                  </a:cubicBezTo>
                  <a:cubicBezTo>
                    <a:pt x="4151" y="22"/>
                    <a:pt x="3864" y="0"/>
                    <a:pt x="3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3047775" y="2634500"/>
              <a:ext cx="59550" cy="72825"/>
            </a:xfrm>
            <a:custGeom>
              <a:avLst/>
              <a:gdLst/>
              <a:ahLst/>
              <a:cxnLst/>
              <a:rect l="l" t="t" r="r" b="b"/>
              <a:pathLst>
                <a:path w="2382" h="2913" extrusionOk="0">
                  <a:moveTo>
                    <a:pt x="2194" y="0"/>
                  </a:moveTo>
                  <a:cubicBezTo>
                    <a:pt x="2146" y="0"/>
                    <a:pt x="2097" y="19"/>
                    <a:pt x="2055" y="60"/>
                  </a:cubicBezTo>
                  <a:lnTo>
                    <a:pt x="50" y="2642"/>
                  </a:lnTo>
                  <a:cubicBezTo>
                    <a:pt x="0" y="2717"/>
                    <a:pt x="0" y="2817"/>
                    <a:pt x="75" y="2867"/>
                  </a:cubicBezTo>
                  <a:cubicBezTo>
                    <a:pt x="107" y="2899"/>
                    <a:pt x="143" y="2913"/>
                    <a:pt x="179" y="2913"/>
                  </a:cubicBezTo>
                  <a:cubicBezTo>
                    <a:pt x="230" y="2913"/>
                    <a:pt x="282" y="2886"/>
                    <a:pt x="326" y="2842"/>
                  </a:cubicBezTo>
                  <a:lnTo>
                    <a:pt x="2331" y="286"/>
                  </a:lnTo>
                  <a:cubicBezTo>
                    <a:pt x="2381" y="211"/>
                    <a:pt x="2381" y="110"/>
                    <a:pt x="2306" y="35"/>
                  </a:cubicBezTo>
                  <a:cubicBezTo>
                    <a:pt x="2272" y="13"/>
                    <a:pt x="2233" y="0"/>
                    <a:pt x="2194"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3005150" y="2668575"/>
              <a:ext cx="60175" cy="25725"/>
            </a:xfrm>
            <a:custGeom>
              <a:avLst/>
              <a:gdLst/>
              <a:ahLst/>
              <a:cxnLst/>
              <a:rect l="l" t="t" r="r" b="b"/>
              <a:pathLst>
                <a:path w="2407" h="1029" extrusionOk="0">
                  <a:moveTo>
                    <a:pt x="1" y="1"/>
                  </a:moveTo>
                  <a:cubicBezTo>
                    <a:pt x="903" y="452"/>
                    <a:pt x="2407" y="176"/>
                    <a:pt x="2407" y="351"/>
                  </a:cubicBezTo>
                  <a:cubicBezTo>
                    <a:pt x="2407" y="502"/>
                    <a:pt x="2106" y="1028"/>
                    <a:pt x="1480" y="1028"/>
                  </a:cubicBezTo>
                  <a:cubicBezTo>
                    <a:pt x="853" y="1028"/>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2943125" y="2655425"/>
              <a:ext cx="163575" cy="109050"/>
            </a:xfrm>
            <a:custGeom>
              <a:avLst/>
              <a:gdLst/>
              <a:ahLst/>
              <a:cxnLst/>
              <a:rect l="l" t="t" r="r" b="b"/>
              <a:pathLst>
                <a:path w="6543" h="4362" extrusionOk="0">
                  <a:moveTo>
                    <a:pt x="1" y="1905"/>
                  </a:moveTo>
                  <a:cubicBezTo>
                    <a:pt x="527" y="1329"/>
                    <a:pt x="1855" y="0"/>
                    <a:pt x="2908" y="702"/>
                  </a:cubicBezTo>
                  <a:cubicBezTo>
                    <a:pt x="3961" y="1379"/>
                    <a:pt x="4662" y="1379"/>
                    <a:pt x="4988" y="1504"/>
                  </a:cubicBezTo>
                  <a:cubicBezTo>
                    <a:pt x="5339" y="978"/>
                    <a:pt x="5865" y="1379"/>
                    <a:pt x="6216" y="2131"/>
                  </a:cubicBezTo>
                  <a:cubicBezTo>
                    <a:pt x="6542" y="2882"/>
                    <a:pt x="4311" y="3785"/>
                    <a:pt x="3961" y="4085"/>
                  </a:cubicBezTo>
                  <a:cubicBezTo>
                    <a:pt x="3610" y="4361"/>
                    <a:pt x="1" y="3785"/>
                    <a:pt x="1" y="378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2507650" y="2342125"/>
              <a:ext cx="458050" cy="449900"/>
            </a:xfrm>
            <a:custGeom>
              <a:avLst/>
              <a:gdLst/>
              <a:ahLst/>
              <a:cxnLst/>
              <a:rect l="l" t="t" r="r" b="b"/>
              <a:pathLst>
                <a:path w="18322" h="17996" extrusionOk="0">
                  <a:moveTo>
                    <a:pt x="3836" y="953"/>
                  </a:moveTo>
                  <a:cubicBezTo>
                    <a:pt x="6693" y="2357"/>
                    <a:pt x="7570" y="11204"/>
                    <a:pt x="9750" y="13309"/>
                  </a:cubicBezTo>
                  <a:cubicBezTo>
                    <a:pt x="10978" y="14487"/>
                    <a:pt x="15966" y="13535"/>
                    <a:pt x="17645" y="13585"/>
                  </a:cubicBezTo>
                  <a:cubicBezTo>
                    <a:pt x="18322" y="15064"/>
                    <a:pt x="17420" y="16868"/>
                    <a:pt x="17420" y="16868"/>
                  </a:cubicBezTo>
                  <a:cubicBezTo>
                    <a:pt x="7871" y="17996"/>
                    <a:pt x="5440" y="17745"/>
                    <a:pt x="3034" y="13159"/>
                  </a:cubicBezTo>
                  <a:cubicBezTo>
                    <a:pt x="1154" y="9575"/>
                    <a:pt x="1" y="1"/>
                    <a:pt x="3836" y="9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4457550" y="1745025"/>
              <a:ext cx="160425" cy="149125"/>
            </a:xfrm>
            <a:custGeom>
              <a:avLst/>
              <a:gdLst/>
              <a:ahLst/>
              <a:cxnLst/>
              <a:rect l="l" t="t" r="r" b="b"/>
              <a:pathLst>
                <a:path w="6417" h="5965" extrusionOk="0">
                  <a:moveTo>
                    <a:pt x="6141" y="3008"/>
                  </a:moveTo>
                  <a:cubicBezTo>
                    <a:pt x="5865" y="2080"/>
                    <a:pt x="5339" y="1203"/>
                    <a:pt x="4537" y="677"/>
                  </a:cubicBezTo>
                  <a:cubicBezTo>
                    <a:pt x="4311" y="551"/>
                    <a:pt x="4086" y="426"/>
                    <a:pt x="3860" y="326"/>
                  </a:cubicBezTo>
                  <a:cubicBezTo>
                    <a:pt x="3735" y="301"/>
                    <a:pt x="3635" y="251"/>
                    <a:pt x="3509" y="251"/>
                  </a:cubicBezTo>
                  <a:cubicBezTo>
                    <a:pt x="3434" y="251"/>
                    <a:pt x="3234" y="201"/>
                    <a:pt x="3158" y="251"/>
                  </a:cubicBezTo>
                  <a:cubicBezTo>
                    <a:pt x="3133" y="301"/>
                    <a:pt x="3133" y="376"/>
                    <a:pt x="3158" y="451"/>
                  </a:cubicBezTo>
                  <a:cubicBezTo>
                    <a:pt x="3259" y="652"/>
                    <a:pt x="3484" y="802"/>
                    <a:pt x="3710" y="902"/>
                  </a:cubicBezTo>
                  <a:cubicBezTo>
                    <a:pt x="4061" y="1128"/>
                    <a:pt x="4186" y="1429"/>
                    <a:pt x="4311" y="1779"/>
                  </a:cubicBezTo>
                  <a:cubicBezTo>
                    <a:pt x="3960" y="1429"/>
                    <a:pt x="3660" y="1053"/>
                    <a:pt x="3234" y="777"/>
                  </a:cubicBezTo>
                  <a:cubicBezTo>
                    <a:pt x="2807" y="501"/>
                    <a:pt x="2356" y="326"/>
                    <a:pt x="1905" y="150"/>
                  </a:cubicBezTo>
                  <a:cubicBezTo>
                    <a:pt x="1705" y="75"/>
                    <a:pt x="1479" y="0"/>
                    <a:pt x="1279" y="25"/>
                  </a:cubicBezTo>
                  <a:cubicBezTo>
                    <a:pt x="1028" y="75"/>
                    <a:pt x="928" y="276"/>
                    <a:pt x="1078" y="476"/>
                  </a:cubicBezTo>
                  <a:cubicBezTo>
                    <a:pt x="1228" y="652"/>
                    <a:pt x="1479" y="702"/>
                    <a:pt x="1655" y="827"/>
                  </a:cubicBezTo>
                  <a:cubicBezTo>
                    <a:pt x="1930" y="952"/>
                    <a:pt x="2156" y="1128"/>
                    <a:pt x="2381" y="1328"/>
                  </a:cubicBezTo>
                  <a:cubicBezTo>
                    <a:pt x="2482" y="1429"/>
                    <a:pt x="2582" y="1529"/>
                    <a:pt x="2657" y="1629"/>
                  </a:cubicBezTo>
                  <a:cubicBezTo>
                    <a:pt x="2732" y="1729"/>
                    <a:pt x="2782" y="1880"/>
                    <a:pt x="2883" y="1930"/>
                  </a:cubicBezTo>
                  <a:cubicBezTo>
                    <a:pt x="2632" y="1830"/>
                    <a:pt x="2381" y="1704"/>
                    <a:pt x="2131" y="1554"/>
                  </a:cubicBezTo>
                  <a:cubicBezTo>
                    <a:pt x="1905" y="1429"/>
                    <a:pt x="1680" y="1378"/>
                    <a:pt x="1454" y="1253"/>
                  </a:cubicBezTo>
                  <a:cubicBezTo>
                    <a:pt x="1254" y="1178"/>
                    <a:pt x="1078" y="1028"/>
                    <a:pt x="878" y="927"/>
                  </a:cubicBezTo>
                  <a:cubicBezTo>
                    <a:pt x="777" y="852"/>
                    <a:pt x="652" y="802"/>
                    <a:pt x="552" y="877"/>
                  </a:cubicBezTo>
                  <a:cubicBezTo>
                    <a:pt x="477" y="902"/>
                    <a:pt x="452" y="1003"/>
                    <a:pt x="452" y="1078"/>
                  </a:cubicBezTo>
                  <a:cubicBezTo>
                    <a:pt x="452" y="1178"/>
                    <a:pt x="477" y="1253"/>
                    <a:pt x="527" y="1328"/>
                  </a:cubicBezTo>
                  <a:cubicBezTo>
                    <a:pt x="652" y="1504"/>
                    <a:pt x="802" y="1679"/>
                    <a:pt x="1003" y="1779"/>
                  </a:cubicBezTo>
                  <a:cubicBezTo>
                    <a:pt x="1178" y="1855"/>
                    <a:pt x="1304" y="1980"/>
                    <a:pt x="1454" y="2105"/>
                  </a:cubicBezTo>
                  <a:cubicBezTo>
                    <a:pt x="1655" y="2231"/>
                    <a:pt x="1855" y="2381"/>
                    <a:pt x="2056" y="2531"/>
                  </a:cubicBezTo>
                  <a:cubicBezTo>
                    <a:pt x="2156" y="2607"/>
                    <a:pt x="2231" y="2682"/>
                    <a:pt x="2331" y="2782"/>
                  </a:cubicBezTo>
                  <a:cubicBezTo>
                    <a:pt x="2406" y="2832"/>
                    <a:pt x="2482" y="2982"/>
                    <a:pt x="2582" y="3033"/>
                  </a:cubicBezTo>
                  <a:cubicBezTo>
                    <a:pt x="2181" y="2807"/>
                    <a:pt x="1780" y="2581"/>
                    <a:pt x="1404" y="2331"/>
                  </a:cubicBezTo>
                  <a:cubicBezTo>
                    <a:pt x="1279" y="2231"/>
                    <a:pt x="1103" y="2155"/>
                    <a:pt x="1003" y="2030"/>
                  </a:cubicBezTo>
                  <a:cubicBezTo>
                    <a:pt x="853" y="1880"/>
                    <a:pt x="677" y="1779"/>
                    <a:pt x="452" y="1754"/>
                  </a:cubicBezTo>
                  <a:cubicBezTo>
                    <a:pt x="426" y="1754"/>
                    <a:pt x="351" y="1729"/>
                    <a:pt x="326" y="1754"/>
                  </a:cubicBezTo>
                  <a:cubicBezTo>
                    <a:pt x="251" y="1805"/>
                    <a:pt x="251" y="1880"/>
                    <a:pt x="251" y="1930"/>
                  </a:cubicBezTo>
                  <a:cubicBezTo>
                    <a:pt x="276" y="2005"/>
                    <a:pt x="301" y="2055"/>
                    <a:pt x="351" y="2105"/>
                  </a:cubicBezTo>
                  <a:cubicBezTo>
                    <a:pt x="577" y="2431"/>
                    <a:pt x="827" y="2707"/>
                    <a:pt x="1103" y="2982"/>
                  </a:cubicBezTo>
                  <a:cubicBezTo>
                    <a:pt x="1379" y="3208"/>
                    <a:pt x="1730" y="3534"/>
                    <a:pt x="2056" y="3609"/>
                  </a:cubicBezTo>
                  <a:cubicBezTo>
                    <a:pt x="1579" y="3509"/>
                    <a:pt x="1153" y="3308"/>
                    <a:pt x="802" y="2982"/>
                  </a:cubicBezTo>
                  <a:cubicBezTo>
                    <a:pt x="627" y="2832"/>
                    <a:pt x="452" y="2657"/>
                    <a:pt x="201" y="2632"/>
                  </a:cubicBezTo>
                  <a:cubicBezTo>
                    <a:pt x="151" y="2632"/>
                    <a:pt x="51" y="2632"/>
                    <a:pt x="25" y="2707"/>
                  </a:cubicBezTo>
                  <a:cubicBezTo>
                    <a:pt x="0" y="2757"/>
                    <a:pt x="25" y="2832"/>
                    <a:pt x="51" y="2907"/>
                  </a:cubicBezTo>
                  <a:cubicBezTo>
                    <a:pt x="301" y="3333"/>
                    <a:pt x="677" y="3835"/>
                    <a:pt x="1153" y="4035"/>
                  </a:cubicBezTo>
                  <a:cubicBezTo>
                    <a:pt x="1379" y="4160"/>
                    <a:pt x="1604" y="4361"/>
                    <a:pt x="1855" y="4486"/>
                  </a:cubicBezTo>
                  <a:cubicBezTo>
                    <a:pt x="2106" y="4662"/>
                    <a:pt x="2381" y="4787"/>
                    <a:pt x="2632" y="4962"/>
                  </a:cubicBezTo>
                  <a:cubicBezTo>
                    <a:pt x="3234" y="5313"/>
                    <a:pt x="3985" y="5689"/>
                    <a:pt x="4662" y="5890"/>
                  </a:cubicBezTo>
                  <a:cubicBezTo>
                    <a:pt x="4863" y="5940"/>
                    <a:pt x="5063" y="5965"/>
                    <a:pt x="5264" y="5965"/>
                  </a:cubicBezTo>
                  <a:cubicBezTo>
                    <a:pt x="5489" y="5965"/>
                    <a:pt x="5614" y="5915"/>
                    <a:pt x="5765" y="5764"/>
                  </a:cubicBezTo>
                  <a:cubicBezTo>
                    <a:pt x="6041" y="5539"/>
                    <a:pt x="6241" y="5188"/>
                    <a:pt x="6316" y="4837"/>
                  </a:cubicBezTo>
                  <a:cubicBezTo>
                    <a:pt x="6416" y="4386"/>
                    <a:pt x="6366" y="3960"/>
                    <a:pt x="6291" y="3509"/>
                  </a:cubicBezTo>
                  <a:cubicBezTo>
                    <a:pt x="6241" y="3358"/>
                    <a:pt x="6216" y="3183"/>
                    <a:pt x="6141" y="30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4334125" y="1724975"/>
              <a:ext cx="120325" cy="162925"/>
            </a:xfrm>
            <a:custGeom>
              <a:avLst/>
              <a:gdLst/>
              <a:ahLst/>
              <a:cxnLst/>
              <a:rect l="l" t="t" r="r" b="b"/>
              <a:pathLst>
                <a:path w="4813" h="6517" extrusionOk="0">
                  <a:moveTo>
                    <a:pt x="4737" y="4185"/>
                  </a:moveTo>
                  <a:cubicBezTo>
                    <a:pt x="4536" y="3033"/>
                    <a:pt x="4261" y="1679"/>
                    <a:pt x="3559" y="727"/>
                  </a:cubicBezTo>
                  <a:cubicBezTo>
                    <a:pt x="3509" y="702"/>
                    <a:pt x="3484" y="652"/>
                    <a:pt x="3434" y="652"/>
                  </a:cubicBezTo>
                  <a:cubicBezTo>
                    <a:pt x="3333" y="602"/>
                    <a:pt x="3233" y="752"/>
                    <a:pt x="3233" y="877"/>
                  </a:cubicBezTo>
                  <a:cubicBezTo>
                    <a:pt x="3183" y="1203"/>
                    <a:pt x="3333" y="1529"/>
                    <a:pt x="3459" y="1855"/>
                  </a:cubicBezTo>
                  <a:cubicBezTo>
                    <a:pt x="3559" y="2206"/>
                    <a:pt x="3559" y="2607"/>
                    <a:pt x="3509" y="3008"/>
                  </a:cubicBezTo>
                  <a:cubicBezTo>
                    <a:pt x="3484" y="2982"/>
                    <a:pt x="3459" y="2957"/>
                    <a:pt x="3434" y="2907"/>
                  </a:cubicBezTo>
                  <a:cubicBezTo>
                    <a:pt x="2857" y="2155"/>
                    <a:pt x="2556" y="1103"/>
                    <a:pt x="2180" y="226"/>
                  </a:cubicBezTo>
                  <a:cubicBezTo>
                    <a:pt x="2130" y="125"/>
                    <a:pt x="2080" y="0"/>
                    <a:pt x="1955" y="0"/>
                  </a:cubicBezTo>
                  <a:cubicBezTo>
                    <a:pt x="1805" y="0"/>
                    <a:pt x="1729" y="201"/>
                    <a:pt x="1729" y="351"/>
                  </a:cubicBezTo>
                  <a:cubicBezTo>
                    <a:pt x="1754" y="1053"/>
                    <a:pt x="1880" y="1679"/>
                    <a:pt x="2206" y="2331"/>
                  </a:cubicBezTo>
                  <a:cubicBezTo>
                    <a:pt x="1880" y="1855"/>
                    <a:pt x="1629" y="1353"/>
                    <a:pt x="1429" y="827"/>
                  </a:cubicBezTo>
                  <a:cubicBezTo>
                    <a:pt x="1378" y="702"/>
                    <a:pt x="1303" y="551"/>
                    <a:pt x="1153" y="551"/>
                  </a:cubicBezTo>
                  <a:cubicBezTo>
                    <a:pt x="602" y="501"/>
                    <a:pt x="1303" y="2657"/>
                    <a:pt x="1404" y="2932"/>
                  </a:cubicBezTo>
                  <a:cubicBezTo>
                    <a:pt x="1128" y="2531"/>
                    <a:pt x="927" y="2055"/>
                    <a:pt x="827" y="1579"/>
                  </a:cubicBezTo>
                  <a:cubicBezTo>
                    <a:pt x="802" y="1479"/>
                    <a:pt x="777" y="1404"/>
                    <a:pt x="727" y="1303"/>
                  </a:cubicBezTo>
                  <a:cubicBezTo>
                    <a:pt x="677" y="1228"/>
                    <a:pt x="526" y="1128"/>
                    <a:pt x="426" y="1228"/>
                  </a:cubicBezTo>
                  <a:cubicBezTo>
                    <a:pt x="376" y="1303"/>
                    <a:pt x="351" y="1529"/>
                    <a:pt x="351" y="1629"/>
                  </a:cubicBezTo>
                  <a:cubicBezTo>
                    <a:pt x="301" y="1955"/>
                    <a:pt x="401" y="2281"/>
                    <a:pt x="501" y="2556"/>
                  </a:cubicBezTo>
                  <a:cubicBezTo>
                    <a:pt x="677" y="2982"/>
                    <a:pt x="927" y="3383"/>
                    <a:pt x="1053" y="3810"/>
                  </a:cubicBezTo>
                  <a:lnTo>
                    <a:pt x="326" y="2907"/>
                  </a:lnTo>
                  <a:cubicBezTo>
                    <a:pt x="276" y="2857"/>
                    <a:pt x="201" y="2782"/>
                    <a:pt x="125" y="2807"/>
                  </a:cubicBezTo>
                  <a:cubicBezTo>
                    <a:pt x="25" y="2807"/>
                    <a:pt x="0" y="2957"/>
                    <a:pt x="25" y="3058"/>
                  </a:cubicBezTo>
                  <a:cubicBezTo>
                    <a:pt x="251" y="3734"/>
                    <a:pt x="602" y="4386"/>
                    <a:pt x="1103" y="4937"/>
                  </a:cubicBezTo>
                  <a:cubicBezTo>
                    <a:pt x="1328" y="5213"/>
                    <a:pt x="1629" y="5414"/>
                    <a:pt x="1855" y="5689"/>
                  </a:cubicBezTo>
                  <a:cubicBezTo>
                    <a:pt x="2080" y="5940"/>
                    <a:pt x="2381" y="6165"/>
                    <a:pt x="2707" y="6291"/>
                  </a:cubicBezTo>
                  <a:cubicBezTo>
                    <a:pt x="3058" y="6441"/>
                    <a:pt x="3434" y="6516"/>
                    <a:pt x="3810" y="6491"/>
                  </a:cubicBezTo>
                  <a:cubicBezTo>
                    <a:pt x="4085" y="6466"/>
                    <a:pt x="4261" y="6391"/>
                    <a:pt x="4436" y="6165"/>
                  </a:cubicBezTo>
                  <a:cubicBezTo>
                    <a:pt x="4561" y="5990"/>
                    <a:pt x="4712" y="5739"/>
                    <a:pt x="4762" y="5489"/>
                  </a:cubicBezTo>
                  <a:cubicBezTo>
                    <a:pt x="4812" y="5063"/>
                    <a:pt x="4812" y="4637"/>
                    <a:pt x="4737" y="418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4585375" y="1535100"/>
              <a:ext cx="270075" cy="468700"/>
            </a:xfrm>
            <a:custGeom>
              <a:avLst/>
              <a:gdLst/>
              <a:ahLst/>
              <a:cxnLst/>
              <a:rect l="l" t="t" r="r" b="b"/>
              <a:pathLst>
                <a:path w="10803" h="18748" extrusionOk="0">
                  <a:moveTo>
                    <a:pt x="1253" y="11179"/>
                  </a:moveTo>
                  <a:lnTo>
                    <a:pt x="5990" y="12808"/>
                  </a:lnTo>
                  <a:cubicBezTo>
                    <a:pt x="5514" y="6592"/>
                    <a:pt x="6617" y="1"/>
                    <a:pt x="9198" y="2357"/>
                  </a:cubicBezTo>
                  <a:cubicBezTo>
                    <a:pt x="10702" y="3735"/>
                    <a:pt x="10802" y="15314"/>
                    <a:pt x="9649" y="17044"/>
                  </a:cubicBezTo>
                  <a:cubicBezTo>
                    <a:pt x="8496" y="18748"/>
                    <a:pt x="3559" y="16292"/>
                    <a:pt x="100" y="14562"/>
                  </a:cubicBezTo>
                  <a:cubicBezTo>
                    <a:pt x="0" y="13059"/>
                    <a:pt x="1253" y="11179"/>
                    <a:pt x="1253" y="1117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2447500" y="2677350"/>
              <a:ext cx="261950" cy="288875"/>
            </a:xfrm>
            <a:custGeom>
              <a:avLst/>
              <a:gdLst/>
              <a:ahLst/>
              <a:cxnLst/>
              <a:rect l="l" t="t" r="r" b="b"/>
              <a:pathLst>
                <a:path w="10478" h="11555" extrusionOk="0">
                  <a:moveTo>
                    <a:pt x="2557" y="226"/>
                  </a:moveTo>
                  <a:cubicBezTo>
                    <a:pt x="3735" y="51"/>
                    <a:pt x="5339" y="0"/>
                    <a:pt x="6467" y="351"/>
                  </a:cubicBezTo>
                  <a:cubicBezTo>
                    <a:pt x="8372" y="903"/>
                    <a:pt x="9425" y="2131"/>
                    <a:pt x="9876" y="3935"/>
                  </a:cubicBezTo>
                  <a:cubicBezTo>
                    <a:pt x="10352" y="5765"/>
                    <a:pt x="10477" y="8797"/>
                    <a:pt x="9425" y="10502"/>
                  </a:cubicBezTo>
                  <a:cubicBezTo>
                    <a:pt x="8773" y="11554"/>
                    <a:pt x="7319" y="11354"/>
                    <a:pt x="6292" y="11078"/>
                  </a:cubicBezTo>
                  <a:cubicBezTo>
                    <a:pt x="5039" y="10752"/>
                    <a:pt x="3384" y="10201"/>
                    <a:pt x="2357" y="9424"/>
                  </a:cubicBezTo>
                  <a:cubicBezTo>
                    <a:pt x="928" y="8346"/>
                    <a:pt x="151" y="5965"/>
                    <a:pt x="76" y="4261"/>
                  </a:cubicBezTo>
                  <a:cubicBezTo>
                    <a:pt x="1" y="2782"/>
                    <a:pt x="753" y="527"/>
                    <a:pt x="2557" y="2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2445625" y="2635375"/>
              <a:ext cx="261950" cy="302650"/>
            </a:xfrm>
            <a:custGeom>
              <a:avLst/>
              <a:gdLst/>
              <a:ahLst/>
              <a:cxnLst/>
              <a:rect l="l" t="t" r="r" b="b"/>
              <a:pathLst>
                <a:path w="10478" h="12106" extrusionOk="0">
                  <a:moveTo>
                    <a:pt x="1154" y="2256"/>
                  </a:moveTo>
                  <a:cubicBezTo>
                    <a:pt x="1" y="3008"/>
                    <a:pt x="76" y="4737"/>
                    <a:pt x="151" y="5940"/>
                  </a:cubicBezTo>
                  <a:cubicBezTo>
                    <a:pt x="226" y="7644"/>
                    <a:pt x="1003" y="10025"/>
                    <a:pt x="2432" y="11103"/>
                  </a:cubicBezTo>
                  <a:cubicBezTo>
                    <a:pt x="3209" y="11705"/>
                    <a:pt x="3259" y="11780"/>
                    <a:pt x="4312" y="12106"/>
                  </a:cubicBezTo>
                  <a:cubicBezTo>
                    <a:pt x="4412" y="12055"/>
                    <a:pt x="4662" y="11905"/>
                    <a:pt x="4938" y="11705"/>
                  </a:cubicBezTo>
                  <a:cubicBezTo>
                    <a:pt x="5515" y="11253"/>
                    <a:pt x="5815" y="10502"/>
                    <a:pt x="5590" y="9800"/>
                  </a:cubicBezTo>
                  <a:cubicBezTo>
                    <a:pt x="5364" y="9098"/>
                    <a:pt x="5364" y="8271"/>
                    <a:pt x="5740" y="8070"/>
                  </a:cubicBezTo>
                  <a:cubicBezTo>
                    <a:pt x="6392" y="7720"/>
                    <a:pt x="6818" y="8948"/>
                    <a:pt x="6818" y="8948"/>
                  </a:cubicBezTo>
                  <a:cubicBezTo>
                    <a:pt x="7169" y="8822"/>
                    <a:pt x="7745" y="8396"/>
                    <a:pt x="7444" y="7644"/>
                  </a:cubicBezTo>
                  <a:cubicBezTo>
                    <a:pt x="7119" y="6918"/>
                    <a:pt x="7444" y="6141"/>
                    <a:pt x="7444" y="6141"/>
                  </a:cubicBezTo>
                  <a:cubicBezTo>
                    <a:pt x="8572" y="6166"/>
                    <a:pt x="9099" y="4612"/>
                    <a:pt x="9449" y="4411"/>
                  </a:cubicBezTo>
                  <a:cubicBezTo>
                    <a:pt x="10226" y="3985"/>
                    <a:pt x="10477" y="3810"/>
                    <a:pt x="10352" y="3083"/>
                  </a:cubicBezTo>
                  <a:cubicBezTo>
                    <a:pt x="10277" y="2607"/>
                    <a:pt x="10076" y="2131"/>
                    <a:pt x="9725" y="1805"/>
                  </a:cubicBezTo>
                  <a:cubicBezTo>
                    <a:pt x="9324" y="1429"/>
                    <a:pt x="7971" y="928"/>
                    <a:pt x="7444" y="802"/>
                  </a:cubicBezTo>
                  <a:cubicBezTo>
                    <a:pt x="4287" y="0"/>
                    <a:pt x="1855" y="577"/>
                    <a:pt x="1154" y="22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2268325" y="2903550"/>
              <a:ext cx="521950" cy="731225"/>
            </a:xfrm>
            <a:custGeom>
              <a:avLst/>
              <a:gdLst/>
              <a:ahLst/>
              <a:cxnLst/>
              <a:rect l="l" t="t" r="r" b="b"/>
              <a:pathLst>
                <a:path w="20878" h="29249" extrusionOk="0">
                  <a:moveTo>
                    <a:pt x="15263" y="2907"/>
                  </a:moveTo>
                  <a:cubicBezTo>
                    <a:pt x="12431" y="1855"/>
                    <a:pt x="9148" y="0"/>
                    <a:pt x="4586" y="3659"/>
                  </a:cubicBezTo>
                  <a:cubicBezTo>
                    <a:pt x="0" y="7318"/>
                    <a:pt x="1253" y="22181"/>
                    <a:pt x="2381" y="25564"/>
                  </a:cubicBezTo>
                  <a:cubicBezTo>
                    <a:pt x="3509" y="28973"/>
                    <a:pt x="11103" y="29248"/>
                    <a:pt x="13384" y="28948"/>
                  </a:cubicBezTo>
                  <a:cubicBezTo>
                    <a:pt x="15639" y="28647"/>
                    <a:pt x="13409" y="24737"/>
                    <a:pt x="14160" y="22131"/>
                  </a:cubicBezTo>
                  <a:cubicBezTo>
                    <a:pt x="14912" y="19549"/>
                    <a:pt x="20877" y="4988"/>
                    <a:pt x="15263" y="29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2551525" y="2936125"/>
              <a:ext cx="370950" cy="500025"/>
            </a:xfrm>
            <a:custGeom>
              <a:avLst/>
              <a:gdLst/>
              <a:ahLst/>
              <a:cxnLst/>
              <a:rect l="l" t="t" r="r" b="b"/>
              <a:pathLst>
                <a:path w="14838" h="20001" extrusionOk="0">
                  <a:moveTo>
                    <a:pt x="5439" y="2206"/>
                  </a:moveTo>
                  <a:cubicBezTo>
                    <a:pt x="6617" y="2933"/>
                    <a:pt x="9725" y="11980"/>
                    <a:pt x="9725" y="11980"/>
                  </a:cubicBezTo>
                  <a:lnTo>
                    <a:pt x="10828" y="4888"/>
                  </a:lnTo>
                  <a:cubicBezTo>
                    <a:pt x="10828" y="4888"/>
                    <a:pt x="13359" y="3685"/>
                    <a:pt x="14838" y="5289"/>
                  </a:cubicBezTo>
                  <a:cubicBezTo>
                    <a:pt x="13835" y="12156"/>
                    <a:pt x="13284" y="19198"/>
                    <a:pt x="10828" y="19599"/>
                  </a:cubicBezTo>
                  <a:cubicBezTo>
                    <a:pt x="8396" y="20000"/>
                    <a:pt x="4361" y="13484"/>
                    <a:pt x="2181" y="10301"/>
                  </a:cubicBezTo>
                  <a:cubicBezTo>
                    <a:pt x="0" y="7118"/>
                    <a:pt x="1805" y="0"/>
                    <a:pt x="5439" y="22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2873575" y="2904175"/>
              <a:ext cx="72700" cy="55775"/>
            </a:xfrm>
            <a:custGeom>
              <a:avLst/>
              <a:gdLst/>
              <a:ahLst/>
              <a:cxnLst/>
              <a:rect l="l" t="t" r="r" b="b"/>
              <a:pathLst>
                <a:path w="2908" h="2231" extrusionOk="0">
                  <a:moveTo>
                    <a:pt x="2908" y="0"/>
                  </a:moveTo>
                  <a:lnTo>
                    <a:pt x="2306" y="176"/>
                  </a:lnTo>
                  <a:lnTo>
                    <a:pt x="1" y="1905"/>
                  </a:lnTo>
                  <a:lnTo>
                    <a:pt x="176" y="2231"/>
                  </a:lnTo>
                  <a:lnTo>
                    <a:pt x="2632" y="401"/>
                  </a:lnTo>
                  <a:lnTo>
                    <a:pt x="2908" y="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2813425" y="2924850"/>
              <a:ext cx="134125" cy="169825"/>
            </a:xfrm>
            <a:custGeom>
              <a:avLst/>
              <a:gdLst/>
              <a:ahLst/>
              <a:cxnLst/>
              <a:rect l="l" t="t" r="r" b="b"/>
              <a:pathLst>
                <a:path w="5365" h="6793" extrusionOk="0">
                  <a:moveTo>
                    <a:pt x="878" y="5740"/>
                  </a:moveTo>
                  <a:cubicBezTo>
                    <a:pt x="878" y="5539"/>
                    <a:pt x="1" y="3359"/>
                    <a:pt x="352" y="2557"/>
                  </a:cubicBezTo>
                  <a:cubicBezTo>
                    <a:pt x="702" y="1755"/>
                    <a:pt x="1154" y="1228"/>
                    <a:pt x="1154" y="1228"/>
                  </a:cubicBezTo>
                  <a:cubicBezTo>
                    <a:pt x="1529" y="0"/>
                    <a:pt x="2582" y="126"/>
                    <a:pt x="3384" y="928"/>
                  </a:cubicBezTo>
                  <a:cubicBezTo>
                    <a:pt x="4211" y="1755"/>
                    <a:pt x="5364" y="3760"/>
                    <a:pt x="3885" y="5439"/>
                  </a:cubicBezTo>
                  <a:cubicBezTo>
                    <a:pt x="2306" y="6792"/>
                    <a:pt x="878" y="5740"/>
                    <a:pt x="878" y="574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2027075" y="3121575"/>
              <a:ext cx="414200" cy="794525"/>
            </a:xfrm>
            <a:custGeom>
              <a:avLst/>
              <a:gdLst/>
              <a:ahLst/>
              <a:cxnLst/>
              <a:rect l="l" t="t" r="r" b="b"/>
              <a:pathLst>
                <a:path w="16568" h="31781" extrusionOk="0">
                  <a:moveTo>
                    <a:pt x="3084" y="1"/>
                  </a:moveTo>
                  <a:cubicBezTo>
                    <a:pt x="3084" y="1"/>
                    <a:pt x="3084" y="26"/>
                    <a:pt x="3084" y="101"/>
                  </a:cubicBezTo>
                  <a:cubicBezTo>
                    <a:pt x="2181" y="26"/>
                    <a:pt x="1179" y="803"/>
                    <a:pt x="753" y="1856"/>
                  </a:cubicBezTo>
                  <a:cubicBezTo>
                    <a:pt x="1" y="3785"/>
                    <a:pt x="1003" y="24688"/>
                    <a:pt x="2808" y="24237"/>
                  </a:cubicBezTo>
                  <a:cubicBezTo>
                    <a:pt x="3359" y="24838"/>
                    <a:pt x="15841" y="31781"/>
                    <a:pt x="15841" y="31781"/>
                  </a:cubicBezTo>
                  <a:lnTo>
                    <a:pt x="16567" y="7745"/>
                  </a:lnTo>
                  <a:cubicBezTo>
                    <a:pt x="16567" y="7745"/>
                    <a:pt x="7745" y="126"/>
                    <a:pt x="3084"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2353525" y="3285125"/>
              <a:ext cx="188625" cy="642250"/>
            </a:xfrm>
            <a:custGeom>
              <a:avLst/>
              <a:gdLst/>
              <a:ahLst/>
              <a:cxnLst/>
              <a:rect l="l" t="t" r="r" b="b"/>
              <a:pathLst>
                <a:path w="7545" h="25690" extrusionOk="0">
                  <a:moveTo>
                    <a:pt x="2783" y="25239"/>
                  </a:moveTo>
                  <a:cubicBezTo>
                    <a:pt x="1003" y="25690"/>
                    <a:pt x="1" y="4787"/>
                    <a:pt x="752" y="2858"/>
                  </a:cubicBezTo>
                  <a:cubicBezTo>
                    <a:pt x="1479" y="928"/>
                    <a:pt x="4186" y="0"/>
                    <a:pt x="4662" y="3158"/>
                  </a:cubicBezTo>
                  <a:cubicBezTo>
                    <a:pt x="5113" y="6316"/>
                    <a:pt x="7544" y="24061"/>
                    <a:pt x="2783" y="25239"/>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3652400" y="2356550"/>
              <a:ext cx="60175" cy="25700"/>
            </a:xfrm>
            <a:custGeom>
              <a:avLst/>
              <a:gdLst/>
              <a:ahLst/>
              <a:cxnLst/>
              <a:rect l="l" t="t" r="r" b="b"/>
              <a:pathLst>
                <a:path w="2407" h="1028" extrusionOk="0">
                  <a:moveTo>
                    <a:pt x="1" y="0"/>
                  </a:moveTo>
                  <a:cubicBezTo>
                    <a:pt x="903" y="451"/>
                    <a:pt x="2407" y="176"/>
                    <a:pt x="2407" y="351"/>
                  </a:cubicBezTo>
                  <a:cubicBezTo>
                    <a:pt x="2407" y="527"/>
                    <a:pt x="2106" y="1028"/>
                    <a:pt x="1479" y="1028"/>
                  </a:cubicBezTo>
                  <a:cubicBezTo>
                    <a:pt x="853" y="1028"/>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3590375" y="2343375"/>
              <a:ext cx="163550" cy="109050"/>
            </a:xfrm>
            <a:custGeom>
              <a:avLst/>
              <a:gdLst/>
              <a:ahLst/>
              <a:cxnLst/>
              <a:rect l="l" t="t" r="r" b="b"/>
              <a:pathLst>
                <a:path w="6542" h="4362" extrusionOk="0">
                  <a:moveTo>
                    <a:pt x="0" y="1906"/>
                  </a:moveTo>
                  <a:cubicBezTo>
                    <a:pt x="502" y="1329"/>
                    <a:pt x="1830" y="1"/>
                    <a:pt x="2908" y="703"/>
                  </a:cubicBezTo>
                  <a:cubicBezTo>
                    <a:pt x="3960" y="1379"/>
                    <a:pt x="4637" y="1379"/>
                    <a:pt x="4988" y="1505"/>
                  </a:cubicBezTo>
                  <a:cubicBezTo>
                    <a:pt x="5339" y="978"/>
                    <a:pt x="5840" y="1379"/>
                    <a:pt x="6191" y="2131"/>
                  </a:cubicBezTo>
                  <a:cubicBezTo>
                    <a:pt x="6542" y="2883"/>
                    <a:pt x="4311" y="3811"/>
                    <a:pt x="3960" y="4086"/>
                  </a:cubicBezTo>
                  <a:cubicBezTo>
                    <a:pt x="3610" y="4362"/>
                    <a:pt x="0" y="3785"/>
                    <a:pt x="0" y="378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4332225" y="3053300"/>
              <a:ext cx="461200" cy="458050"/>
            </a:xfrm>
            <a:custGeom>
              <a:avLst/>
              <a:gdLst/>
              <a:ahLst/>
              <a:cxnLst/>
              <a:rect l="l" t="t" r="r" b="b"/>
              <a:pathLst>
                <a:path w="18448" h="18322" extrusionOk="0">
                  <a:moveTo>
                    <a:pt x="17169" y="3183"/>
                  </a:moveTo>
                  <a:cubicBezTo>
                    <a:pt x="17169" y="3183"/>
                    <a:pt x="7871" y="0"/>
                    <a:pt x="3936" y="476"/>
                  </a:cubicBezTo>
                  <a:cubicBezTo>
                    <a:pt x="1" y="953"/>
                    <a:pt x="878" y="17970"/>
                    <a:pt x="878" y="17970"/>
                  </a:cubicBezTo>
                  <a:cubicBezTo>
                    <a:pt x="878" y="17970"/>
                    <a:pt x="2958" y="18321"/>
                    <a:pt x="5038" y="17970"/>
                  </a:cubicBezTo>
                  <a:cubicBezTo>
                    <a:pt x="5916" y="13233"/>
                    <a:pt x="7344" y="8045"/>
                    <a:pt x="7344" y="8045"/>
                  </a:cubicBezTo>
                  <a:cubicBezTo>
                    <a:pt x="7344" y="8045"/>
                    <a:pt x="15891" y="10501"/>
                    <a:pt x="17169" y="9273"/>
                  </a:cubicBezTo>
                  <a:cubicBezTo>
                    <a:pt x="18447" y="8045"/>
                    <a:pt x="17169" y="3183"/>
                    <a:pt x="17169" y="318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4470075" y="3480600"/>
              <a:ext cx="480600" cy="277600"/>
            </a:xfrm>
            <a:custGeom>
              <a:avLst/>
              <a:gdLst/>
              <a:ahLst/>
              <a:cxnLst/>
              <a:rect l="l" t="t" r="r" b="b"/>
              <a:pathLst>
                <a:path w="19224" h="11104" extrusionOk="0">
                  <a:moveTo>
                    <a:pt x="1" y="7695"/>
                  </a:moveTo>
                  <a:cubicBezTo>
                    <a:pt x="1" y="7821"/>
                    <a:pt x="51" y="7921"/>
                    <a:pt x="151" y="8046"/>
                  </a:cubicBezTo>
                  <a:cubicBezTo>
                    <a:pt x="276" y="8196"/>
                    <a:pt x="477" y="8297"/>
                    <a:pt x="702" y="8372"/>
                  </a:cubicBezTo>
                  <a:cubicBezTo>
                    <a:pt x="1053" y="8472"/>
                    <a:pt x="1454" y="8472"/>
                    <a:pt x="1830" y="8372"/>
                  </a:cubicBezTo>
                  <a:lnTo>
                    <a:pt x="6392" y="7169"/>
                  </a:lnTo>
                  <a:cubicBezTo>
                    <a:pt x="7169" y="6968"/>
                    <a:pt x="8046" y="7219"/>
                    <a:pt x="8196" y="7695"/>
                  </a:cubicBezTo>
                  <a:lnTo>
                    <a:pt x="9199" y="10527"/>
                  </a:lnTo>
                  <a:cubicBezTo>
                    <a:pt x="9299" y="10878"/>
                    <a:pt x="9850" y="11104"/>
                    <a:pt x="10452" y="11104"/>
                  </a:cubicBezTo>
                  <a:cubicBezTo>
                    <a:pt x="10527" y="11104"/>
                    <a:pt x="10577" y="11104"/>
                    <a:pt x="10652" y="11104"/>
                  </a:cubicBezTo>
                  <a:cubicBezTo>
                    <a:pt x="11053" y="11079"/>
                    <a:pt x="11379" y="10928"/>
                    <a:pt x="11580" y="10728"/>
                  </a:cubicBezTo>
                  <a:cubicBezTo>
                    <a:pt x="11680" y="10653"/>
                    <a:pt x="11730" y="10552"/>
                    <a:pt x="11755" y="10452"/>
                  </a:cubicBezTo>
                  <a:lnTo>
                    <a:pt x="11755" y="10427"/>
                  </a:lnTo>
                  <a:cubicBezTo>
                    <a:pt x="11755" y="10377"/>
                    <a:pt x="11755" y="10327"/>
                    <a:pt x="11755" y="10277"/>
                  </a:cubicBezTo>
                  <a:lnTo>
                    <a:pt x="11354" y="8272"/>
                  </a:lnTo>
                  <a:lnTo>
                    <a:pt x="11204" y="7420"/>
                  </a:lnTo>
                  <a:cubicBezTo>
                    <a:pt x="11103" y="6918"/>
                    <a:pt x="11805" y="6517"/>
                    <a:pt x="12632" y="6567"/>
                  </a:cubicBezTo>
                  <a:lnTo>
                    <a:pt x="17670" y="6893"/>
                  </a:lnTo>
                  <a:cubicBezTo>
                    <a:pt x="17720" y="6893"/>
                    <a:pt x="17770" y="6893"/>
                    <a:pt x="17820" y="6893"/>
                  </a:cubicBezTo>
                  <a:cubicBezTo>
                    <a:pt x="18021" y="6893"/>
                    <a:pt x="18246" y="6868"/>
                    <a:pt x="18422" y="6818"/>
                  </a:cubicBezTo>
                  <a:cubicBezTo>
                    <a:pt x="18773" y="6718"/>
                    <a:pt x="19048" y="6517"/>
                    <a:pt x="19099" y="6267"/>
                  </a:cubicBezTo>
                  <a:cubicBezTo>
                    <a:pt x="19224" y="5866"/>
                    <a:pt x="18773" y="5490"/>
                    <a:pt x="18096" y="5415"/>
                  </a:cubicBezTo>
                  <a:lnTo>
                    <a:pt x="13159" y="4838"/>
                  </a:lnTo>
                  <a:cubicBezTo>
                    <a:pt x="12933" y="4813"/>
                    <a:pt x="12758" y="4763"/>
                    <a:pt x="12582" y="4688"/>
                  </a:cubicBezTo>
                  <a:cubicBezTo>
                    <a:pt x="12156" y="4487"/>
                    <a:pt x="11981" y="4136"/>
                    <a:pt x="12231" y="3810"/>
                  </a:cubicBezTo>
                  <a:lnTo>
                    <a:pt x="13986" y="1605"/>
                  </a:lnTo>
                  <a:lnTo>
                    <a:pt x="14337" y="1154"/>
                  </a:lnTo>
                  <a:cubicBezTo>
                    <a:pt x="14412" y="1079"/>
                    <a:pt x="14437" y="978"/>
                    <a:pt x="14462" y="903"/>
                  </a:cubicBezTo>
                  <a:cubicBezTo>
                    <a:pt x="14462" y="878"/>
                    <a:pt x="14462" y="853"/>
                    <a:pt x="14462" y="853"/>
                  </a:cubicBezTo>
                  <a:cubicBezTo>
                    <a:pt x="14462" y="577"/>
                    <a:pt x="14211" y="302"/>
                    <a:pt x="13760" y="176"/>
                  </a:cubicBezTo>
                  <a:cubicBezTo>
                    <a:pt x="13134" y="1"/>
                    <a:pt x="12382" y="126"/>
                    <a:pt x="12031" y="477"/>
                  </a:cubicBezTo>
                  <a:lnTo>
                    <a:pt x="9525" y="3008"/>
                  </a:lnTo>
                  <a:cubicBezTo>
                    <a:pt x="9124" y="3435"/>
                    <a:pt x="8146" y="3535"/>
                    <a:pt x="7545" y="3209"/>
                  </a:cubicBezTo>
                  <a:lnTo>
                    <a:pt x="3835" y="1254"/>
                  </a:lnTo>
                  <a:cubicBezTo>
                    <a:pt x="3585" y="1104"/>
                    <a:pt x="3259" y="1054"/>
                    <a:pt x="2958" y="1054"/>
                  </a:cubicBezTo>
                  <a:cubicBezTo>
                    <a:pt x="2632" y="1054"/>
                    <a:pt x="2281" y="1129"/>
                    <a:pt x="2031" y="1279"/>
                  </a:cubicBezTo>
                  <a:cubicBezTo>
                    <a:pt x="1755" y="1430"/>
                    <a:pt x="1630" y="1630"/>
                    <a:pt x="1655" y="1831"/>
                  </a:cubicBezTo>
                  <a:cubicBezTo>
                    <a:pt x="1655" y="2006"/>
                    <a:pt x="1780" y="2181"/>
                    <a:pt x="1981" y="2307"/>
                  </a:cubicBezTo>
                  <a:lnTo>
                    <a:pt x="2281" y="2482"/>
                  </a:lnTo>
                  <a:lnTo>
                    <a:pt x="5389" y="4437"/>
                  </a:lnTo>
                  <a:cubicBezTo>
                    <a:pt x="5941" y="4788"/>
                    <a:pt x="5790" y="5339"/>
                    <a:pt x="5088" y="5590"/>
                  </a:cubicBezTo>
                  <a:cubicBezTo>
                    <a:pt x="5088" y="5590"/>
                    <a:pt x="5063" y="5590"/>
                    <a:pt x="5063" y="5590"/>
                  </a:cubicBezTo>
                  <a:lnTo>
                    <a:pt x="652" y="7044"/>
                  </a:lnTo>
                  <a:cubicBezTo>
                    <a:pt x="251" y="7194"/>
                    <a:pt x="1" y="7445"/>
                    <a:pt x="1" y="7695"/>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69575" y="3503175"/>
              <a:ext cx="62050" cy="94625"/>
            </a:xfrm>
            <a:custGeom>
              <a:avLst/>
              <a:gdLst/>
              <a:ahLst/>
              <a:cxnLst/>
              <a:rect l="l" t="t" r="r" b="b"/>
              <a:pathLst>
                <a:path w="2482" h="3785" extrusionOk="0">
                  <a:moveTo>
                    <a:pt x="602" y="3785"/>
                  </a:moveTo>
                  <a:lnTo>
                    <a:pt x="2357" y="1579"/>
                  </a:lnTo>
                  <a:cubicBezTo>
                    <a:pt x="2432" y="1504"/>
                    <a:pt x="2457" y="1404"/>
                    <a:pt x="2482" y="1329"/>
                  </a:cubicBezTo>
                  <a:lnTo>
                    <a:pt x="2482" y="0"/>
                  </a:lnTo>
                  <a:cubicBezTo>
                    <a:pt x="2457" y="75"/>
                    <a:pt x="2432" y="176"/>
                    <a:pt x="2357" y="251"/>
                  </a:cubicBezTo>
                  <a:lnTo>
                    <a:pt x="2006" y="702"/>
                  </a:lnTo>
                  <a:lnTo>
                    <a:pt x="251" y="2907"/>
                  </a:lnTo>
                  <a:cubicBezTo>
                    <a:pt x="1" y="3233"/>
                    <a:pt x="176" y="3584"/>
                    <a:pt x="602" y="3785"/>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4568450" y="3597150"/>
              <a:ext cx="25" cy="3150"/>
            </a:xfrm>
            <a:custGeom>
              <a:avLst/>
              <a:gdLst/>
              <a:ahLst/>
              <a:cxnLst/>
              <a:rect l="l" t="t" r="r" b="b"/>
              <a:pathLst>
                <a:path w="1" h="126" extrusionOk="0">
                  <a:moveTo>
                    <a:pt x="1" y="126"/>
                  </a:moveTo>
                  <a:cubicBezTo>
                    <a:pt x="1" y="101"/>
                    <a:pt x="1" y="76"/>
                    <a:pt x="1" y="76"/>
                  </a:cubicBezTo>
                  <a:cubicBezTo>
                    <a:pt x="1" y="51"/>
                    <a:pt x="1" y="26"/>
                    <a:pt x="1"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4747650" y="3637250"/>
              <a:ext cx="199900" cy="50150"/>
            </a:xfrm>
            <a:custGeom>
              <a:avLst/>
              <a:gdLst/>
              <a:ahLst/>
              <a:cxnLst/>
              <a:rect l="l" t="t" r="r" b="b"/>
              <a:pathLst>
                <a:path w="7996" h="2006" extrusionOk="0">
                  <a:moveTo>
                    <a:pt x="101" y="1154"/>
                  </a:moveTo>
                  <a:lnTo>
                    <a:pt x="251" y="2006"/>
                  </a:lnTo>
                  <a:cubicBezTo>
                    <a:pt x="502" y="1780"/>
                    <a:pt x="1003" y="1605"/>
                    <a:pt x="1529" y="1655"/>
                  </a:cubicBezTo>
                  <a:lnTo>
                    <a:pt x="6567" y="1956"/>
                  </a:lnTo>
                  <a:cubicBezTo>
                    <a:pt x="6617" y="1956"/>
                    <a:pt x="6667" y="1981"/>
                    <a:pt x="6717" y="1981"/>
                  </a:cubicBezTo>
                  <a:cubicBezTo>
                    <a:pt x="7344" y="1981"/>
                    <a:pt x="7895" y="1705"/>
                    <a:pt x="7996" y="1329"/>
                  </a:cubicBezTo>
                  <a:lnTo>
                    <a:pt x="7996" y="1"/>
                  </a:lnTo>
                  <a:cubicBezTo>
                    <a:pt x="7945" y="251"/>
                    <a:pt x="7670" y="452"/>
                    <a:pt x="7319" y="552"/>
                  </a:cubicBezTo>
                  <a:cubicBezTo>
                    <a:pt x="7143" y="602"/>
                    <a:pt x="6918" y="627"/>
                    <a:pt x="6717" y="627"/>
                  </a:cubicBezTo>
                  <a:cubicBezTo>
                    <a:pt x="6667" y="627"/>
                    <a:pt x="6617" y="627"/>
                    <a:pt x="6567" y="627"/>
                  </a:cubicBezTo>
                  <a:lnTo>
                    <a:pt x="1529" y="301"/>
                  </a:lnTo>
                  <a:cubicBezTo>
                    <a:pt x="702" y="251"/>
                    <a:pt x="0" y="652"/>
                    <a:pt x="101" y="11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4684375" y="3728725"/>
              <a:ext cx="650" cy="5675"/>
            </a:xfrm>
            <a:custGeom>
              <a:avLst/>
              <a:gdLst/>
              <a:ahLst/>
              <a:cxnLst/>
              <a:rect l="l" t="t" r="r" b="b"/>
              <a:pathLst>
                <a:path w="26" h="227" extrusionOk="0">
                  <a:moveTo>
                    <a:pt x="0" y="1"/>
                  </a:moveTo>
                  <a:lnTo>
                    <a:pt x="0" y="226"/>
                  </a:lnTo>
                  <a:cubicBezTo>
                    <a:pt x="25" y="151"/>
                    <a:pt x="25" y="76"/>
                    <a:pt x="0"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4470075" y="3654800"/>
              <a:ext cx="293900" cy="137250"/>
            </a:xfrm>
            <a:custGeom>
              <a:avLst/>
              <a:gdLst/>
              <a:ahLst/>
              <a:cxnLst/>
              <a:rect l="l" t="t" r="r" b="b"/>
              <a:pathLst>
                <a:path w="11756" h="5490" extrusionOk="0">
                  <a:moveTo>
                    <a:pt x="1" y="727"/>
                  </a:moveTo>
                  <a:lnTo>
                    <a:pt x="1" y="2081"/>
                  </a:lnTo>
                  <a:cubicBezTo>
                    <a:pt x="1" y="2181"/>
                    <a:pt x="51" y="2306"/>
                    <a:pt x="151" y="2406"/>
                  </a:cubicBezTo>
                  <a:cubicBezTo>
                    <a:pt x="452" y="2757"/>
                    <a:pt x="1204" y="2908"/>
                    <a:pt x="1830" y="2732"/>
                  </a:cubicBezTo>
                  <a:lnTo>
                    <a:pt x="6392" y="1529"/>
                  </a:lnTo>
                  <a:cubicBezTo>
                    <a:pt x="7169" y="1329"/>
                    <a:pt x="8046" y="1579"/>
                    <a:pt x="8196" y="2056"/>
                  </a:cubicBezTo>
                  <a:lnTo>
                    <a:pt x="9199" y="4888"/>
                  </a:lnTo>
                  <a:cubicBezTo>
                    <a:pt x="9299" y="5239"/>
                    <a:pt x="9850" y="5489"/>
                    <a:pt x="10452" y="5489"/>
                  </a:cubicBezTo>
                  <a:cubicBezTo>
                    <a:pt x="10502" y="5489"/>
                    <a:pt x="10577" y="5464"/>
                    <a:pt x="10652" y="5464"/>
                  </a:cubicBezTo>
                  <a:cubicBezTo>
                    <a:pt x="11254" y="5414"/>
                    <a:pt x="11705" y="5138"/>
                    <a:pt x="11755" y="4787"/>
                  </a:cubicBezTo>
                  <a:lnTo>
                    <a:pt x="11755" y="4662"/>
                  </a:lnTo>
                  <a:lnTo>
                    <a:pt x="11755" y="3484"/>
                  </a:lnTo>
                  <a:cubicBezTo>
                    <a:pt x="11730" y="3584"/>
                    <a:pt x="11680" y="3685"/>
                    <a:pt x="11580" y="3760"/>
                  </a:cubicBezTo>
                  <a:cubicBezTo>
                    <a:pt x="11379" y="3960"/>
                    <a:pt x="11053" y="4111"/>
                    <a:pt x="10652" y="4136"/>
                  </a:cubicBezTo>
                  <a:cubicBezTo>
                    <a:pt x="10577" y="4136"/>
                    <a:pt x="10527" y="4136"/>
                    <a:pt x="10452" y="4136"/>
                  </a:cubicBezTo>
                  <a:cubicBezTo>
                    <a:pt x="9850" y="4136"/>
                    <a:pt x="9299" y="3910"/>
                    <a:pt x="9199" y="3559"/>
                  </a:cubicBezTo>
                  <a:lnTo>
                    <a:pt x="8196" y="727"/>
                  </a:lnTo>
                  <a:cubicBezTo>
                    <a:pt x="8046" y="251"/>
                    <a:pt x="7169" y="0"/>
                    <a:pt x="6392" y="201"/>
                  </a:cubicBezTo>
                  <a:lnTo>
                    <a:pt x="1830" y="1404"/>
                  </a:lnTo>
                  <a:cubicBezTo>
                    <a:pt x="1454" y="1504"/>
                    <a:pt x="1053" y="1504"/>
                    <a:pt x="702" y="1404"/>
                  </a:cubicBezTo>
                  <a:cubicBezTo>
                    <a:pt x="477" y="1329"/>
                    <a:pt x="276" y="1228"/>
                    <a:pt x="151" y="1078"/>
                  </a:cubicBezTo>
                  <a:cubicBezTo>
                    <a:pt x="51" y="953"/>
                    <a:pt x="1" y="853"/>
                    <a:pt x="1" y="727"/>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4511425" y="3526350"/>
              <a:ext cx="107175" cy="94000"/>
            </a:xfrm>
            <a:custGeom>
              <a:avLst/>
              <a:gdLst/>
              <a:ahLst/>
              <a:cxnLst/>
              <a:rect l="l" t="t" r="r" b="b"/>
              <a:pathLst>
                <a:path w="4287" h="3760" extrusionOk="0">
                  <a:moveTo>
                    <a:pt x="1" y="1"/>
                  </a:moveTo>
                  <a:lnTo>
                    <a:pt x="1" y="1304"/>
                  </a:lnTo>
                  <a:cubicBezTo>
                    <a:pt x="1" y="1479"/>
                    <a:pt x="101" y="1655"/>
                    <a:pt x="327" y="1805"/>
                  </a:cubicBezTo>
                  <a:lnTo>
                    <a:pt x="3434" y="3760"/>
                  </a:lnTo>
                  <a:cubicBezTo>
                    <a:pt x="4136" y="3509"/>
                    <a:pt x="4287" y="2958"/>
                    <a:pt x="3735" y="2607"/>
                  </a:cubicBezTo>
                  <a:lnTo>
                    <a:pt x="627" y="652"/>
                  </a:lnTo>
                  <a:lnTo>
                    <a:pt x="327" y="477"/>
                  </a:lnTo>
                  <a:cubicBezTo>
                    <a:pt x="126" y="351"/>
                    <a:pt x="1" y="176"/>
                    <a:pt x="1"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4471325" y="3702425"/>
              <a:ext cx="59550" cy="59550"/>
            </a:xfrm>
            <a:custGeom>
              <a:avLst/>
              <a:gdLst/>
              <a:ahLst/>
              <a:cxnLst/>
              <a:rect l="l" t="t" r="r" b="b"/>
              <a:pathLst>
                <a:path w="2382" h="2382" extrusionOk="0">
                  <a:moveTo>
                    <a:pt x="51" y="1278"/>
                  </a:moveTo>
                  <a:cubicBezTo>
                    <a:pt x="76" y="1905"/>
                    <a:pt x="627" y="2381"/>
                    <a:pt x="1279" y="2331"/>
                  </a:cubicBezTo>
                  <a:cubicBezTo>
                    <a:pt x="1906" y="2306"/>
                    <a:pt x="2382" y="1755"/>
                    <a:pt x="2357" y="1128"/>
                  </a:cubicBezTo>
                  <a:cubicBezTo>
                    <a:pt x="2307" y="476"/>
                    <a:pt x="1755" y="0"/>
                    <a:pt x="1104" y="50"/>
                  </a:cubicBezTo>
                  <a:cubicBezTo>
                    <a:pt x="477" y="100"/>
                    <a:pt x="1" y="652"/>
                    <a:pt x="51" y="127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4701275" y="3774475"/>
              <a:ext cx="59550" cy="58925"/>
            </a:xfrm>
            <a:custGeom>
              <a:avLst/>
              <a:gdLst/>
              <a:ahLst/>
              <a:cxnLst/>
              <a:rect l="l" t="t" r="r" b="b"/>
              <a:pathLst>
                <a:path w="2382" h="2357" extrusionOk="0">
                  <a:moveTo>
                    <a:pt x="51" y="1254"/>
                  </a:moveTo>
                  <a:cubicBezTo>
                    <a:pt x="76" y="1880"/>
                    <a:pt x="627" y="2356"/>
                    <a:pt x="1279" y="2331"/>
                  </a:cubicBezTo>
                  <a:cubicBezTo>
                    <a:pt x="1906" y="2281"/>
                    <a:pt x="2382" y="1730"/>
                    <a:pt x="2357" y="1103"/>
                  </a:cubicBezTo>
                  <a:cubicBezTo>
                    <a:pt x="2307" y="477"/>
                    <a:pt x="1755" y="0"/>
                    <a:pt x="1104" y="25"/>
                  </a:cubicBezTo>
                  <a:cubicBezTo>
                    <a:pt x="477" y="76"/>
                    <a:pt x="1" y="627"/>
                    <a:pt x="51"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4889250" y="3670450"/>
              <a:ext cx="60175" cy="59550"/>
            </a:xfrm>
            <a:custGeom>
              <a:avLst/>
              <a:gdLst/>
              <a:ahLst/>
              <a:cxnLst/>
              <a:rect l="l" t="t" r="r" b="b"/>
              <a:pathLst>
                <a:path w="2407" h="2382" extrusionOk="0">
                  <a:moveTo>
                    <a:pt x="51" y="1254"/>
                  </a:moveTo>
                  <a:cubicBezTo>
                    <a:pt x="101" y="1881"/>
                    <a:pt x="627" y="2382"/>
                    <a:pt x="1279" y="2332"/>
                  </a:cubicBezTo>
                  <a:cubicBezTo>
                    <a:pt x="1905" y="2282"/>
                    <a:pt x="2407" y="1730"/>
                    <a:pt x="2357" y="1104"/>
                  </a:cubicBezTo>
                  <a:cubicBezTo>
                    <a:pt x="2306" y="477"/>
                    <a:pt x="1755" y="1"/>
                    <a:pt x="1128" y="51"/>
                  </a:cubicBezTo>
                  <a:cubicBezTo>
                    <a:pt x="477" y="76"/>
                    <a:pt x="1" y="628"/>
                    <a:pt x="51"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4784000" y="3549525"/>
              <a:ext cx="59550" cy="59550"/>
            </a:xfrm>
            <a:custGeom>
              <a:avLst/>
              <a:gdLst/>
              <a:ahLst/>
              <a:cxnLst/>
              <a:rect l="l" t="t" r="r" b="b"/>
              <a:pathLst>
                <a:path w="2382" h="2382" extrusionOk="0">
                  <a:moveTo>
                    <a:pt x="50" y="1254"/>
                  </a:moveTo>
                  <a:cubicBezTo>
                    <a:pt x="75" y="1906"/>
                    <a:pt x="627" y="2382"/>
                    <a:pt x="1278" y="2332"/>
                  </a:cubicBezTo>
                  <a:cubicBezTo>
                    <a:pt x="1905" y="2282"/>
                    <a:pt x="2381" y="1755"/>
                    <a:pt x="2356" y="1104"/>
                  </a:cubicBezTo>
                  <a:cubicBezTo>
                    <a:pt x="2306" y="477"/>
                    <a:pt x="1755" y="1"/>
                    <a:pt x="1128" y="51"/>
                  </a:cubicBezTo>
                  <a:cubicBezTo>
                    <a:pt x="476" y="76"/>
                    <a:pt x="0" y="627"/>
                    <a:pt x="50"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4500150" y="3562075"/>
              <a:ext cx="59550" cy="59550"/>
            </a:xfrm>
            <a:custGeom>
              <a:avLst/>
              <a:gdLst/>
              <a:ahLst/>
              <a:cxnLst/>
              <a:rect l="l" t="t" r="r" b="b"/>
              <a:pathLst>
                <a:path w="2382" h="2382" extrusionOk="0">
                  <a:moveTo>
                    <a:pt x="51" y="1278"/>
                  </a:moveTo>
                  <a:cubicBezTo>
                    <a:pt x="76" y="1905"/>
                    <a:pt x="627" y="2381"/>
                    <a:pt x="1279" y="2331"/>
                  </a:cubicBezTo>
                  <a:cubicBezTo>
                    <a:pt x="1905" y="2306"/>
                    <a:pt x="2382" y="1755"/>
                    <a:pt x="2357" y="1128"/>
                  </a:cubicBezTo>
                  <a:cubicBezTo>
                    <a:pt x="2306" y="476"/>
                    <a:pt x="1755" y="0"/>
                    <a:pt x="1128" y="50"/>
                  </a:cubicBezTo>
                  <a:cubicBezTo>
                    <a:pt x="477" y="100"/>
                    <a:pt x="1" y="652"/>
                    <a:pt x="51" y="127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4661800" y="3372225"/>
              <a:ext cx="81500" cy="303275"/>
            </a:xfrm>
            <a:custGeom>
              <a:avLst/>
              <a:gdLst/>
              <a:ahLst/>
              <a:cxnLst/>
              <a:rect l="l" t="t" r="r" b="b"/>
              <a:pathLst>
                <a:path w="3260" h="12131" extrusionOk="0">
                  <a:moveTo>
                    <a:pt x="1" y="10602"/>
                  </a:moveTo>
                  <a:cubicBezTo>
                    <a:pt x="1" y="12130"/>
                    <a:pt x="3259" y="11830"/>
                    <a:pt x="3259" y="10602"/>
                  </a:cubicBezTo>
                  <a:lnTo>
                    <a:pt x="325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357300" y="3252550"/>
              <a:ext cx="395375" cy="303275"/>
            </a:xfrm>
            <a:custGeom>
              <a:avLst/>
              <a:gdLst/>
              <a:ahLst/>
              <a:cxnLst/>
              <a:rect l="l" t="t" r="r" b="b"/>
              <a:pathLst>
                <a:path w="15815" h="12131" extrusionOk="0">
                  <a:moveTo>
                    <a:pt x="953" y="4737"/>
                  </a:moveTo>
                  <a:cubicBezTo>
                    <a:pt x="1780" y="5514"/>
                    <a:pt x="11680" y="10978"/>
                    <a:pt x="13509" y="11980"/>
                  </a:cubicBezTo>
                  <a:cubicBezTo>
                    <a:pt x="13760" y="12105"/>
                    <a:pt x="14036" y="12130"/>
                    <a:pt x="14261" y="11980"/>
                  </a:cubicBezTo>
                  <a:cubicBezTo>
                    <a:pt x="14261" y="11980"/>
                    <a:pt x="14261" y="11980"/>
                    <a:pt x="14261" y="11980"/>
                  </a:cubicBezTo>
                  <a:lnTo>
                    <a:pt x="14261" y="11980"/>
                  </a:lnTo>
                  <a:cubicBezTo>
                    <a:pt x="15289" y="11328"/>
                    <a:pt x="15815" y="8998"/>
                    <a:pt x="13810" y="7519"/>
                  </a:cubicBezTo>
                  <a:cubicBezTo>
                    <a:pt x="13234" y="7093"/>
                    <a:pt x="2707" y="0"/>
                    <a:pt x="1028" y="501"/>
                  </a:cubicBezTo>
                  <a:lnTo>
                    <a:pt x="1028" y="501"/>
                  </a:lnTo>
                  <a:cubicBezTo>
                    <a:pt x="1003" y="501"/>
                    <a:pt x="978" y="501"/>
                    <a:pt x="953" y="501"/>
                  </a:cubicBezTo>
                  <a:cubicBezTo>
                    <a:pt x="903" y="526"/>
                    <a:pt x="852" y="577"/>
                    <a:pt x="802" y="602"/>
                  </a:cubicBezTo>
                  <a:cubicBezTo>
                    <a:pt x="0" y="1278"/>
                    <a:pt x="101" y="3935"/>
                    <a:pt x="953" y="47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4382975" y="3075850"/>
              <a:ext cx="665450" cy="476225"/>
            </a:xfrm>
            <a:custGeom>
              <a:avLst/>
              <a:gdLst/>
              <a:ahLst/>
              <a:cxnLst/>
              <a:rect l="l" t="t" r="r" b="b"/>
              <a:pathLst>
                <a:path w="26618" h="19049" extrusionOk="0">
                  <a:moveTo>
                    <a:pt x="1" y="7569"/>
                  </a:moveTo>
                  <a:cubicBezTo>
                    <a:pt x="1680" y="7068"/>
                    <a:pt x="12207" y="14161"/>
                    <a:pt x="12783" y="14587"/>
                  </a:cubicBezTo>
                  <a:cubicBezTo>
                    <a:pt x="14788" y="16066"/>
                    <a:pt x="14262" y="18396"/>
                    <a:pt x="13234" y="19048"/>
                  </a:cubicBezTo>
                  <a:lnTo>
                    <a:pt x="24938" y="12281"/>
                  </a:lnTo>
                  <a:lnTo>
                    <a:pt x="25339" y="12031"/>
                  </a:lnTo>
                  <a:lnTo>
                    <a:pt x="25339" y="12031"/>
                  </a:lnTo>
                  <a:cubicBezTo>
                    <a:pt x="26267" y="11254"/>
                    <a:pt x="26618" y="9098"/>
                    <a:pt x="24738" y="7695"/>
                  </a:cubicBezTo>
                  <a:cubicBezTo>
                    <a:pt x="24161" y="7244"/>
                    <a:pt x="13384" y="0"/>
                    <a:pt x="11881" y="677"/>
                  </a:cubicBezTo>
                  <a:lnTo>
                    <a:pt x="11806" y="727"/>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4056550" y="2804550"/>
              <a:ext cx="193625" cy="109675"/>
            </a:xfrm>
            <a:custGeom>
              <a:avLst/>
              <a:gdLst/>
              <a:ahLst/>
              <a:cxnLst/>
              <a:rect l="l" t="t" r="r" b="b"/>
              <a:pathLst>
                <a:path w="7745" h="4387" extrusionOk="0">
                  <a:moveTo>
                    <a:pt x="7193" y="2231"/>
                  </a:moveTo>
                  <a:cubicBezTo>
                    <a:pt x="7193" y="2231"/>
                    <a:pt x="6943" y="1429"/>
                    <a:pt x="6391" y="1003"/>
                  </a:cubicBezTo>
                  <a:cubicBezTo>
                    <a:pt x="5840" y="577"/>
                    <a:pt x="5013" y="0"/>
                    <a:pt x="4637" y="226"/>
                  </a:cubicBezTo>
                  <a:cubicBezTo>
                    <a:pt x="4236" y="451"/>
                    <a:pt x="5489" y="1429"/>
                    <a:pt x="5489" y="1429"/>
                  </a:cubicBezTo>
                  <a:cubicBezTo>
                    <a:pt x="4136" y="877"/>
                    <a:pt x="2857" y="777"/>
                    <a:pt x="2281" y="727"/>
                  </a:cubicBezTo>
                  <a:cubicBezTo>
                    <a:pt x="1704" y="702"/>
                    <a:pt x="0" y="1354"/>
                    <a:pt x="326" y="1880"/>
                  </a:cubicBezTo>
                  <a:cubicBezTo>
                    <a:pt x="677" y="2381"/>
                    <a:pt x="2030" y="3108"/>
                    <a:pt x="2607" y="3434"/>
                  </a:cubicBezTo>
                  <a:cubicBezTo>
                    <a:pt x="3183" y="3785"/>
                    <a:pt x="5038" y="4386"/>
                    <a:pt x="6391" y="4211"/>
                  </a:cubicBezTo>
                  <a:cubicBezTo>
                    <a:pt x="7745" y="4035"/>
                    <a:pt x="7193" y="2231"/>
                    <a:pt x="7193" y="22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4151775" y="3142900"/>
              <a:ext cx="619700" cy="481225"/>
            </a:xfrm>
            <a:custGeom>
              <a:avLst/>
              <a:gdLst/>
              <a:ahLst/>
              <a:cxnLst/>
              <a:rect l="l" t="t" r="r" b="b"/>
              <a:pathLst>
                <a:path w="24788" h="19249" extrusionOk="0">
                  <a:moveTo>
                    <a:pt x="24387" y="852"/>
                  </a:moveTo>
                  <a:cubicBezTo>
                    <a:pt x="24788" y="7118"/>
                    <a:pt x="17720" y="10075"/>
                    <a:pt x="7570" y="7243"/>
                  </a:cubicBezTo>
                  <a:cubicBezTo>
                    <a:pt x="7570" y="7243"/>
                    <a:pt x="6868" y="10125"/>
                    <a:pt x="4888" y="18822"/>
                  </a:cubicBezTo>
                  <a:cubicBezTo>
                    <a:pt x="2081" y="19248"/>
                    <a:pt x="302" y="18822"/>
                    <a:pt x="302" y="18822"/>
                  </a:cubicBezTo>
                  <a:cubicBezTo>
                    <a:pt x="302" y="18822"/>
                    <a:pt x="1" y="1830"/>
                    <a:pt x="4888" y="1078"/>
                  </a:cubicBezTo>
                  <a:cubicBezTo>
                    <a:pt x="9775" y="326"/>
                    <a:pt x="19575" y="226"/>
                    <a:pt x="19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4458175" y="2281975"/>
              <a:ext cx="261925" cy="288875"/>
            </a:xfrm>
            <a:custGeom>
              <a:avLst/>
              <a:gdLst/>
              <a:ahLst/>
              <a:cxnLst/>
              <a:rect l="l" t="t" r="r" b="b"/>
              <a:pathLst>
                <a:path w="10477" h="11555" extrusionOk="0">
                  <a:moveTo>
                    <a:pt x="7920" y="226"/>
                  </a:moveTo>
                  <a:cubicBezTo>
                    <a:pt x="6742" y="26"/>
                    <a:pt x="5138" y="1"/>
                    <a:pt x="4011" y="327"/>
                  </a:cubicBezTo>
                  <a:cubicBezTo>
                    <a:pt x="2106" y="903"/>
                    <a:pt x="1053" y="2106"/>
                    <a:pt x="602" y="3936"/>
                  </a:cubicBezTo>
                  <a:cubicBezTo>
                    <a:pt x="126" y="5740"/>
                    <a:pt x="0" y="8798"/>
                    <a:pt x="1053" y="10502"/>
                  </a:cubicBezTo>
                  <a:cubicBezTo>
                    <a:pt x="1705" y="11555"/>
                    <a:pt x="3158" y="11354"/>
                    <a:pt x="4186" y="11079"/>
                  </a:cubicBezTo>
                  <a:cubicBezTo>
                    <a:pt x="5439" y="10753"/>
                    <a:pt x="7093" y="10201"/>
                    <a:pt x="8121" y="9424"/>
                  </a:cubicBezTo>
                  <a:cubicBezTo>
                    <a:pt x="9549" y="8347"/>
                    <a:pt x="10301" y="5966"/>
                    <a:pt x="10402" y="4236"/>
                  </a:cubicBezTo>
                  <a:cubicBezTo>
                    <a:pt x="10477" y="2758"/>
                    <a:pt x="9725" y="527"/>
                    <a:pt x="7920" y="2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4460050" y="2240000"/>
              <a:ext cx="261925" cy="302650"/>
            </a:xfrm>
            <a:custGeom>
              <a:avLst/>
              <a:gdLst/>
              <a:ahLst/>
              <a:cxnLst/>
              <a:rect l="l" t="t" r="r" b="b"/>
              <a:pathLst>
                <a:path w="10477" h="12106" extrusionOk="0">
                  <a:moveTo>
                    <a:pt x="9324" y="2231"/>
                  </a:moveTo>
                  <a:cubicBezTo>
                    <a:pt x="10477" y="3008"/>
                    <a:pt x="10377" y="4737"/>
                    <a:pt x="10327" y="5915"/>
                  </a:cubicBezTo>
                  <a:cubicBezTo>
                    <a:pt x="10226" y="7645"/>
                    <a:pt x="9474" y="10026"/>
                    <a:pt x="8046" y="11103"/>
                  </a:cubicBezTo>
                  <a:cubicBezTo>
                    <a:pt x="7244" y="11705"/>
                    <a:pt x="7219" y="11780"/>
                    <a:pt x="6141" y="12106"/>
                  </a:cubicBezTo>
                  <a:cubicBezTo>
                    <a:pt x="6066" y="12056"/>
                    <a:pt x="5815" y="11880"/>
                    <a:pt x="5540" y="11680"/>
                  </a:cubicBezTo>
                  <a:cubicBezTo>
                    <a:pt x="4938" y="11254"/>
                    <a:pt x="4662" y="10477"/>
                    <a:pt x="4888" y="9775"/>
                  </a:cubicBezTo>
                  <a:cubicBezTo>
                    <a:pt x="5088" y="9098"/>
                    <a:pt x="5113" y="8271"/>
                    <a:pt x="4738" y="8046"/>
                  </a:cubicBezTo>
                  <a:cubicBezTo>
                    <a:pt x="4086" y="7695"/>
                    <a:pt x="3660" y="8948"/>
                    <a:pt x="3660" y="8948"/>
                  </a:cubicBezTo>
                  <a:cubicBezTo>
                    <a:pt x="3284" y="8798"/>
                    <a:pt x="2732" y="8372"/>
                    <a:pt x="3033" y="7645"/>
                  </a:cubicBezTo>
                  <a:cubicBezTo>
                    <a:pt x="3359" y="6918"/>
                    <a:pt x="3033" y="6141"/>
                    <a:pt x="3033" y="6141"/>
                  </a:cubicBezTo>
                  <a:cubicBezTo>
                    <a:pt x="1905" y="6166"/>
                    <a:pt x="1379" y="4612"/>
                    <a:pt x="1028" y="4412"/>
                  </a:cubicBezTo>
                  <a:cubicBezTo>
                    <a:pt x="251" y="3986"/>
                    <a:pt x="1" y="3810"/>
                    <a:pt x="126" y="3083"/>
                  </a:cubicBezTo>
                  <a:cubicBezTo>
                    <a:pt x="201" y="2607"/>
                    <a:pt x="402" y="2131"/>
                    <a:pt x="753" y="1805"/>
                  </a:cubicBezTo>
                  <a:cubicBezTo>
                    <a:pt x="1154" y="1429"/>
                    <a:pt x="2507" y="928"/>
                    <a:pt x="3033" y="778"/>
                  </a:cubicBezTo>
                  <a:cubicBezTo>
                    <a:pt x="6166" y="1"/>
                    <a:pt x="8597" y="552"/>
                    <a:pt x="9324" y="223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4382975" y="2480600"/>
              <a:ext cx="493150" cy="758175"/>
            </a:xfrm>
            <a:custGeom>
              <a:avLst/>
              <a:gdLst/>
              <a:ahLst/>
              <a:cxnLst/>
              <a:rect l="l" t="t" r="r" b="b"/>
              <a:pathLst>
                <a:path w="19726" h="30327" extrusionOk="0">
                  <a:moveTo>
                    <a:pt x="4913" y="3986"/>
                  </a:moveTo>
                  <a:cubicBezTo>
                    <a:pt x="7369" y="2281"/>
                    <a:pt x="10577" y="1"/>
                    <a:pt x="15164" y="3685"/>
                  </a:cubicBezTo>
                  <a:cubicBezTo>
                    <a:pt x="19725" y="7344"/>
                    <a:pt x="19400" y="23259"/>
                    <a:pt x="18272" y="26668"/>
                  </a:cubicBezTo>
                  <a:cubicBezTo>
                    <a:pt x="17144" y="30051"/>
                    <a:pt x="9550" y="30327"/>
                    <a:pt x="7269" y="30026"/>
                  </a:cubicBezTo>
                  <a:cubicBezTo>
                    <a:pt x="5013" y="29725"/>
                    <a:pt x="7244" y="25815"/>
                    <a:pt x="6492" y="23234"/>
                  </a:cubicBezTo>
                  <a:cubicBezTo>
                    <a:pt x="5740" y="20627"/>
                    <a:pt x="1" y="7444"/>
                    <a:pt x="4913" y="39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4455675" y="2611550"/>
              <a:ext cx="160425" cy="339000"/>
            </a:xfrm>
            <a:custGeom>
              <a:avLst/>
              <a:gdLst/>
              <a:ahLst/>
              <a:cxnLst/>
              <a:rect l="l" t="t" r="r" b="b"/>
              <a:pathLst>
                <a:path w="6417" h="13560" extrusionOk="0">
                  <a:moveTo>
                    <a:pt x="978" y="2206"/>
                  </a:moveTo>
                  <a:cubicBezTo>
                    <a:pt x="727" y="2357"/>
                    <a:pt x="401" y="2883"/>
                    <a:pt x="50" y="3635"/>
                  </a:cubicBezTo>
                  <a:cubicBezTo>
                    <a:pt x="0" y="6743"/>
                    <a:pt x="1053" y="10577"/>
                    <a:pt x="2055" y="13560"/>
                  </a:cubicBezTo>
                  <a:cubicBezTo>
                    <a:pt x="2807" y="12432"/>
                    <a:pt x="3559" y="11279"/>
                    <a:pt x="4236" y="10302"/>
                  </a:cubicBezTo>
                  <a:cubicBezTo>
                    <a:pt x="6416" y="7119"/>
                    <a:pt x="4612" y="1"/>
                    <a:pt x="978" y="22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4726350" y="2725600"/>
              <a:ext cx="414175" cy="794500"/>
            </a:xfrm>
            <a:custGeom>
              <a:avLst/>
              <a:gdLst/>
              <a:ahLst/>
              <a:cxnLst/>
              <a:rect l="l" t="t" r="r" b="b"/>
              <a:pathLst>
                <a:path w="16567" h="31780" extrusionOk="0">
                  <a:moveTo>
                    <a:pt x="13459" y="0"/>
                  </a:moveTo>
                  <a:cubicBezTo>
                    <a:pt x="13459" y="0"/>
                    <a:pt x="13459" y="50"/>
                    <a:pt x="13459" y="126"/>
                  </a:cubicBezTo>
                  <a:cubicBezTo>
                    <a:pt x="14386" y="50"/>
                    <a:pt x="15389" y="802"/>
                    <a:pt x="15815" y="1880"/>
                  </a:cubicBezTo>
                  <a:cubicBezTo>
                    <a:pt x="16567" y="3785"/>
                    <a:pt x="15564" y="24712"/>
                    <a:pt x="13760" y="24261"/>
                  </a:cubicBezTo>
                  <a:cubicBezTo>
                    <a:pt x="13183" y="24863"/>
                    <a:pt x="702" y="31780"/>
                    <a:pt x="702" y="31780"/>
                  </a:cubicBezTo>
                  <a:lnTo>
                    <a:pt x="0" y="7770"/>
                  </a:lnTo>
                  <a:cubicBezTo>
                    <a:pt x="0" y="7770"/>
                    <a:pt x="8797" y="126"/>
                    <a:pt x="13459" y="0"/>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4625475" y="2889750"/>
              <a:ext cx="188625" cy="641650"/>
            </a:xfrm>
            <a:custGeom>
              <a:avLst/>
              <a:gdLst/>
              <a:ahLst/>
              <a:cxnLst/>
              <a:rect l="l" t="t" r="r" b="b"/>
              <a:pathLst>
                <a:path w="7545" h="25666" extrusionOk="0">
                  <a:moveTo>
                    <a:pt x="4737" y="25214"/>
                  </a:moveTo>
                  <a:cubicBezTo>
                    <a:pt x="6542" y="25665"/>
                    <a:pt x="7544" y="4763"/>
                    <a:pt x="6792" y="2858"/>
                  </a:cubicBezTo>
                  <a:cubicBezTo>
                    <a:pt x="6040" y="928"/>
                    <a:pt x="3359" y="1"/>
                    <a:pt x="2882" y="3159"/>
                  </a:cubicBezTo>
                  <a:cubicBezTo>
                    <a:pt x="2431" y="6317"/>
                    <a:pt x="0" y="24061"/>
                    <a:pt x="4737" y="25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4186875" y="2550775"/>
              <a:ext cx="435475" cy="460550"/>
            </a:xfrm>
            <a:custGeom>
              <a:avLst/>
              <a:gdLst/>
              <a:ahLst/>
              <a:cxnLst/>
              <a:rect l="l" t="t" r="r" b="b"/>
              <a:pathLst>
                <a:path w="17419" h="18422" extrusionOk="0">
                  <a:moveTo>
                    <a:pt x="11980" y="2206"/>
                  </a:moveTo>
                  <a:cubicBezTo>
                    <a:pt x="10777" y="2933"/>
                    <a:pt x="7369" y="13109"/>
                    <a:pt x="7369" y="13109"/>
                  </a:cubicBezTo>
                  <a:lnTo>
                    <a:pt x="2206" y="11605"/>
                  </a:lnTo>
                  <a:cubicBezTo>
                    <a:pt x="1554" y="11630"/>
                    <a:pt x="0" y="12783"/>
                    <a:pt x="326" y="14287"/>
                  </a:cubicBezTo>
                  <a:cubicBezTo>
                    <a:pt x="3559" y="16718"/>
                    <a:pt x="5339" y="17620"/>
                    <a:pt x="7770" y="18021"/>
                  </a:cubicBezTo>
                  <a:cubicBezTo>
                    <a:pt x="10226" y="18422"/>
                    <a:pt x="13058" y="13459"/>
                    <a:pt x="15238" y="10277"/>
                  </a:cubicBezTo>
                  <a:cubicBezTo>
                    <a:pt x="17419" y="7094"/>
                    <a:pt x="15614" y="1"/>
                    <a:pt x="11980" y="22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3460675" y="3072100"/>
              <a:ext cx="456800" cy="264425"/>
            </a:xfrm>
            <a:custGeom>
              <a:avLst/>
              <a:gdLst/>
              <a:ahLst/>
              <a:cxnLst/>
              <a:rect l="l" t="t" r="r" b="b"/>
              <a:pathLst>
                <a:path w="18272" h="10577" extrusionOk="0">
                  <a:moveTo>
                    <a:pt x="17870" y="3659"/>
                  </a:moveTo>
                  <a:lnTo>
                    <a:pt x="11529" y="0"/>
                  </a:lnTo>
                  <a:lnTo>
                    <a:pt x="828" y="6165"/>
                  </a:lnTo>
                  <a:lnTo>
                    <a:pt x="1" y="6291"/>
                  </a:lnTo>
                  <a:lnTo>
                    <a:pt x="1" y="6516"/>
                  </a:lnTo>
                  <a:cubicBezTo>
                    <a:pt x="1" y="6592"/>
                    <a:pt x="26" y="6667"/>
                    <a:pt x="101" y="6717"/>
                  </a:cubicBezTo>
                  <a:lnTo>
                    <a:pt x="6567" y="10451"/>
                  </a:lnTo>
                  <a:cubicBezTo>
                    <a:pt x="6767" y="10577"/>
                    <a:pt x="7118" y="10551"/>
                    <a:pt x="7344" y="10426"/>
                  </a:cubicBezTo>
                  <a:lnTo>
                    <a:pt x="18071" y="4236"/>
                  </a:lnTo>
                  <a:cubicBezTo>
                    <a:pt x="18196" y="4160"/>
                    <a:pt x="18271" y="4035"/>
                    <a:pt x="18246" y="3960"/>
                  </a:cubicBezTo>
                  <a:lnTo>
                    <a:pt x="18246" y="3584"/>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3391125" y="2839000"/>
              <a:ext cx="357800" cy="390375"/>
            </a:xfrm>
            <a:custGeom>
              <a:avLst/>
              <a:gdLst/>
              <a:ahLst/>
              <a:cxnLst/>
              <a:rect l="l" t="t" r="r" b="b"/>
              <a:pathLst>
                <a:path w="14312" h="15615" extrusionOk="0">
                  <a:moveTo>
                    <a:pt x="14311" y="8948"/>
                  </a:moveTo>
                  <a:lnTo>
                    <a:pt x="2783" y="15615"/>
                  </a:lnTo>
                  <a:lnTo>
                    <a:pt x="76" y="7093"/>
                  </a:lnTo>
                  <a:cubicBezTo>
                    <a:pt x="1" y="6843"/>
                    <a:pt x="101" y="6542"/>
                    <a:pt x="276" y="6417"/>
                  </a:cubicBezTo>
                  <a:lnTo>
                    <a:pt x="11204" y="126"/>
                  </a:lnTo>
                  <a:cubicBezTo>
                    <a:pt x="11379" y="1"/>
                    <a:pt x="11605" y="126"/>
                    <a:pt x="11680" y="3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3406175" y="2864075"/>
              <a:ext cx="327700" cy="344000"/>
            </a:xfrm>
            <a:custGeom>
              <a:avLst/>
              <a:gdLst/>
              <a:ahLst/>
              <a:cxnLst/>
              <a:rect l="l" t="t" r="r" b="b"/>
              <a:pathLst>
                <a:path w="13108" h="13760" extrusionOk="0">
                  <a:moveTo>
                    <a:pt x="13108" y="7594"/>
                  </a:moveTo>
                  <a:lnTo>
                    <a:pt x="2456" y="13760"/>
                  </a:lnTo>
                  <a:lnTo>
                    <a:pt x="0" y="6216"/>
                  </a:lnTo>
                  <a:lnTo>
                    <a:pt x="10777"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3460675" y="3062700"/>
              <a:ext cx="458050" cy="264425"/>
            </a:xfrm>
            <a:custGeom>
              <a:avLst/>
              <a:gdLst/>
              <a:ahLst/>
              <a:cxnLst/>
              <a:rect l="l" t="t" r="r" b="b"/>
              <a:pathLst>
                <a:path w="18322" h="10577" extrusionOk="0">
                  <a:moveTo>
                    <a:pt x="18071" y="4261"/>
                  </a:moveTo>
                  <a:lnTo>
                    <a:pt x="7344" y="10451"/>
                  </a:lnTo>
                  <a:cubicBezTo>
                    <a:pt x="7118" y="10577"/>
                    <a:pt x="6767" y="10577"/>
                    <a:pt x="6567" y="10476"/>
                  </a:cubicBezTo>
                  <a:lnTo>
                    <a:pt x="1" y="6667"/>
                  </a:lnTo>
                  <a:lnTo>
                    <a:pt x="11529" y="0"/>
                  </a:lnTo>
                  <a:lnTo>
                    <a:pt x="18121" y="3810"/>
                  </a:lnTo>
                  <a:cubicBezTo>
                    <a:pt x="18321" y="3910"/>
                    <a:pt x="18296" y="4110"/>
                    <a:pt x="18071" y="426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3460675" y="3062700"/>
              <a:ext cx="458050" cy="264425"/>
            </a:xfrm>
            <a:custGeom>
              <a:avLst/>
              <a:gdLst/>
              <a:ahLst/>
              <a:cxnLst/>
              <a:rect l="l" t="t" r="r" b="b"/>
              <a:pathLst>
                <a:path w="18322" h="10577" extrusionOk="0">
                  <a:moveTo>
                    <a:pt x="18071" y="4261"/>
                  </a:moveTo>
                  <a:lnTo>
                    <a:pt x="7344" y="10451"/>
                  </a:lnTo>
                  <a:cubicBezTo>
                    <a:pt x="7118" y="10577"/>
                    <a:pt x="6767" y="10577"/>
                    <a:pt x="6567" y="10476"/>
                  </a:cubicBezTo>
                  <a:lnTo>
                    <a:pt x="1" y="6667"/>
                  </a:lnTo>
                  <a:lnTo>
                    <a:pt x="11529" y="0"/>
                  </a:lnTo>
                  <a:lnTo>
                    <a:pt x="18121" y="3810"/>
                  </a:lnTo>
                  <a:cubicBezTo>
                    <a:pt x="18321" y="3910"/>
                    <a:pt x="18296" y="4110"/>
                    <a:pt x="18071" y="426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3489500" y="3079600"/>
              <a:ext cx="339000" cy="196150"/>
            </a:xfrm>
            <a:custGeom>
              <a:avLst/>
              <a:gdLst/>
              <a:ahLst/>
              <a:cxnLst/>
              <a:rect l="l" t="t" r="r" b="b"/>
              <a:pathLst>
                <a:path w="13560" h="7846" extrusionOk="0">
                  <a:moveTo>
                    <a:pt x="13559" y="1805"/>
                  </a:moveTo>
                  <a:lnTo>
                    <a:pt x="3108" y="7845"/>
                  </a:lnTo>
                  <a:lnTo>
                    <a:pt x="0" y="6041"/>
                  </a:lnTo>
                  <a:lnTo>
                    <a:pt x="10452"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684975" y="3192400"/>
              <a:ext cx="110950" cy="64550"/>
            </a:xfrm>
            <a:custGeom>
              <a:avLst/>
              <a:gdLst/>
              <a:ahLst/>
              <a:cxnLst/>
              <a:rect l="l" t="t" r="r" b="b"/>
              <a:pathLst>
                <a:path w="4438" h="2582" extrusionOk="0">
                  <a:moveTo>
                    <a:pt x="4287" y="1053"/>
                  </a:moveTo>
                  <a:lnTo>
                    <a:pt x="1806" y="2481"/>
                  </a:lnTo>
                  <a:cubicBezTo>
                    <a:pt x="1655" y="2556"/>
                    <a:pt x="1455" y="2582"/>
                    <a:pt x="1329" y="2506"/>
                  </a:cubicBezTo>
                  <a:lnTo>
                    <a:pt x="126" y="1805"/>
                  </a:lnTo>
                  <a:cubicBezTo>
                    <a:pt x="1" y="1754"/>
                    <a:pt x="26" y="1629"/>
                    <a:pt x="176" y="1529"/>
                  </a:cubicBezTo>
                  <a:lnTo>
                    <a:pt x="2658" y="100"/>
                  </a:lnTo>
                  <a:cubicBezTo>
                    <a:pt x="2808" y="25"/>
                    <a:pt x="3009" y="0"/>
                    <a:pt x="3134" y="75"/>
                  </a:cubicBezTo>
                  <a:lnTo>
                    <a:pt x="4337" y="777"/>
                  </a:lnTo>
                  <a:cubicBezTo>
                    <a:pt x="4437" y="852"/>
                    <a:pt x="4437" y="952"/>
                    <a:pt x="4287" y="105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2398650" y="3548900"/>
              <a:ext cx="619700" cy="481250"/>
            </a:xfrm>
            <a:custGeom>
              <a:avLst/>
              <a:gdLst/>
              <a:ahLst/>
              <a:cxnLst/>
              <a:rect l="l" t="t" r="r" b="b"/>
              <a:pathLst>
                <a:path w="24788" h="19250" extrusionOk="0">
                  <a:moveTo>
                    <a:pt x="401" y="853"/>
                  </a:moveTo>
                  <a:cubicBezTo>
                    <a:pt x="0" y="7119"/>
                    <a:pt x="7068" y="10076"/>
                    <a:pt x="17218" y="7244"/>
                  </a:cubicBezTo>
                  <a:cubicBezTo>
                    <a:pt x="17218" y="7244"/>
                    <a:pt x="17920" y="10126"/>
                    <a:pt x="19875" y="18823"/>
                  </a:cubicBezTo>
                  <a:cubicBezTo>
                    <a:pt x="22682" y="19249"/>
                    <a:pt x="24386" y="16818"/>
                    <a:pt x="24386" y="16818"/>
                  </a:cubicBezTo>
                  <a:cubicBezTo>
                    <a:pt x="24386" y="16818"/>
                    <a:pt x="24787" y="1830"/>
                    <a:pt x="19875" y="1078"/>
                  </a:cubicBezTo>
                  <a:cubicBezTo>
                    <a:pt x="14988" y="327"/>
                    <a:pt x="5213" y="226"/>
                    <a:pt x="5213"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2447500" y="2677350"/>
              <a:ext cx="261950" cy="288875"/>
            </a:xfrm>
            <a:custGeom>
              <a:avLst/>
              <a:gdLst/>
              <a:ahLst/>
              <a:cxnLst/>
              <a:rect l="l" t="t" r="r" b="b"/>
              <a:pathLst>
                <a:path w="10478" h="11555" extrusionOk="0">
                  <a:moveTo>
                    <a:pt x="2557" y="226"/>
                  </a:moveTo>
                  <a:cubicBezTo>
                    <a:pt x="3735" y="51"/>
                    <a:pt x="5339" y="0"/>
                    <a:pt x="6467" y="351"/>
                  </a:cubicBezTo>
                  <a:cubicBezTo>
                    <a:pt x="8372" y="903"/>
                    <a:pt x="9425" y="2131"/>
                    <a:pt x="9876" y="3935"/>
                  </a:cubicBezTo>
                  <a:cubicBezTo>
                    <a:pt x="10352" y="5765"/>
                    <a:pt x="10477" y="8797"/>
                    <a:pt x="9425" y="10502"/>
                  </a:cubicBezTo>
                  <a:cubicBezTo>
                    <a:pt x="8773" y="11554"/>
                    <a:pt x="7319" y="11354"/>
                    <a:pt x="6292" y="11078"/>
                  </a:cubicBezTo>
                  <a:cubicBezTo>
                    <a:pt x="5039" y="10752"/>
                    <a:pt x="3384" y="10201"/>
                    <a:pt x="2357" y="9424"/>
                  </a:cubicBezTo>
                  <a:cubicBezTo>
                    <a:pt x="928" y="8346"/>
                    <a:pt x="151" y="5965"/>
                    <a:pt x="76" y="4261"/>
                  </a:cubicBezTo>
                  <a:cubicBezTo>
                    <a:pt x="1" y="2782"/>
                    <a:pt x="753" y="527"/>
                    <a:pt x="2557" y="2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445000" y="2635375"/>
              <a:ext cx="262575" cy="302650"/>
            </a:xfrm>
            <a:custGeom>
              <a:avLst/>
              <a:gdLst/>
              <a:ahLst/>
              <a:cxnLst/>
              <a:rect l="l" t="t" r="r" b="b"/>
              <a:pathLst>
                <a:path w="10503" h="12106" extrusionOk="0">
                  <a:moveTo>
                    <a:pt x="1179" y="2256"/>
                  </a:moveTo>
                  <a:cubicBezTo>
                    <a:pt x="26" y="3008"/>
                    <a:pt x="1" y="4812"/>
                    <a:pt x="51" y="6015"/>
                  </a:cubicBezTo>
                  <a:cubicBezTo>
                    <a:pt x="151" y="7720"/>
                    <a:pt x="1028" y="10025"/>
                    <a:pt x="2457" y="11103"/>
                  </a:cubicBezTo>
                  <a:cubicBezTo>
                    <a:pt x="3234" y="11705"/>
                    <a:pt x="3284" y="11780"/>
                    <a:pt x="4337" y="12106"/>
                  </a:cubicBezTo>
                  <a:cubicBezTo>
                    <a:pt x="4437" y="12055"/>
                    <a:pt x="4687" y="11905"/>
                    <a:pt x="4963" y="11705"/>
                  </a:cubicBezTo>
                  <a:cubicBezTo>
                    <a:pt x="5540" y="11253"/>
                    <a:pt x="5840" y="10502"/>
                    <a:pt x="5615" y="9800"/>
                  </a:cubicBezTo>
                  <a:cubicBezTo>
                    <a:pt x="5389" y="9098"/>
                    <a:pt x="5389" y="8271"/>
                    <a:pt x="5765" y="8070"/>
                  </a:cubicBezTo>
                  <a:cubicBezTo>
                    <a:pt x="6417" y="7720"/>
                    <a:pt x="6843" y="8948"/>
                    <a:pt x="6843" y="8948"/>
                  </a:cubicBezTo>
                  <a:cubicBezTo>
                    <a:pt x="7194" y="8822"/>
                    <a:pt x="7770" y="8396"/>
                    <a:pt x="7469" y="7644"/>
                  </a:cubicBezTo>
                  <a:cubicBezTo>
                    <a:pt x="7144" y="6918"/>
                    <a:pt x="7469" y="6141"/>
                    <a:pt x="7469" y="6141"/>
                  </a:cubicBezTo>
                  <a:cubicBezTo>
                    <a:pt x="8597" y="6166"/>
                    <a:pt x="9124" y="4612"/>
                    <a:pt x="9474" y="4411"/>
                  </a:cubicBezTo>
                  <a:cubicBezTo>
                    <a:pt x="10251" y="3985"/>
                    <a:pt x="10502" y="3810"/>
                    <a:pt x="10377" y="3083"/>
                  </a:cubicBezTo>
                  <a:cubicBezTo>
                    <a:pt x="10302" y="2607"/>
                    <a:pt x="10101" y="2131"/>
                    <a:pt x="9750" y="1805"/>
                  </a:cubicBezTo>
                  <a:cubicBezTo>
                    <a:pt x="9349" y="1429"/>
                    <a:pt x="7996" y="928"/>
                    <a:pt x="7469" y="802"/>
                  </a:cubicBezTo>
                  <a:cubicBezTo>
                    <a:pt x="4312" y="0"/>
                    <a:pt x="1880" y="577"/>
                    <a:pt x="1179" y="2256"/>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268325" y="2903550"/>
              <a:ext cx="521950" cy="731225"/>
            </a:xfrm>
            <a:custGeom>
              <a:avLst/>
              <a:gdLst/>
              <a:ahLst/>
              <a:cxnLst/>
              <a:rect l="l" t="t" r="r" b="b"/>
              <a:pathLst>
                <a:path w="20878" h="29249" extrusionOk="0">
                  <a:moveTo>
                    <a:pt x="15263" y="2907"/>
                  </a:moveTo>
                  <a:cubicBezTo>
                    <a:pt x="12431" y="1855"/>
                    <a:pt x="9148" y="0"/>
                    <a:pt x="4586" y="3659"/>
                  </a:cubicBezTo>
                  <a:cubicBezTo>
                    <a:pt x="0" y="7318"/>
                    <a:pt x="1253" y="22181"/>
                    <a:pt x="2381" y="25564"/>
                  </a:cubicBezTo>
                  <a:cubicBezTo>
                    <a:pt x="3509" y="28973"/>
                    <a:pt x="11103" y="29248"/>
                    <a:pt x="13384" y="28948"/>
                  </a:cubicBezTo>
                  <a:cubicBezTo>
                    <a:pt x="15639" y="28647"/>
                    <a:pt x="13409" y="24737"/>
                    <a:pt x="14160" y="22131"/>
                  </a:cubicBezTo>
                  <a:cubicBezTo>
                    <a:pt x="14912" y="19549"/>
                    <a:pt x="20877" y="4988"/>
                    <a:pt x="15263" y="29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2551525" y="2936125"/>
              <a:ext cx="370950" cy="500025"/>
            </a:xfrm>
            <a:custGeom>
              <a:avLst/>
              <a:gdLst/>
              <a:ahLst/>
              <a:cxnLst/>
              <a:rect l="l" t="t" r="r" b="b"/>
              <a:pathLst>
                <a:path w="14838" h="20001" extrusionOk="0">
                  <a:moveTo>
                    <a:pt x="5439" y="2206"/>
                  </a:moveTo>
                  <a:cubicBezTo>
                    <a:pt x="6617" y="2933"/>
                    <a:pt x="9725" y="11980"/>
                    <a:pt x="9725" y="11980"/>
                  </a:cubicBezTo>
                  <a:lnTo>
                    <a:pt x="10828" y="4888"/>
                  </a:lnTo>
                  <a:cubicBezTo>
                    <a:pt x="10828" y="4888"/>
                    <a:pt x="13359" y="3685"/>
                    <a:pt x="14838" y="5289"/>
                  </a:cubicBezTo>
                  <a:cubicBezTo>
                    <a:pt x="13835" y="12156"/>
                    <a:pt x="13284" y="19198"/>
                    <a:pt x="10828" y="19599"/>
                  </a:cubicBezTo>
                  <a:cubicBezTo>
                    <a:pt x="8396" y="20000"/>
                    <a:pt x="4361" y="13484"/>
                    <a:pt x="2181" y="10301"/>
                  </a:cubicBezTo>
                  <a:cubicBezTo>
                    <a:pt x="0" y="7118"/>
                    <a:pt x="1805" y="0"/>
                    <a:pt x="5439" y="220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873575" y="2904175"/>
              <a:ext cx="72700" cy="55775"/>
            </a:xfrm>
            <a:custGeom>
              <a:avLst/>
              <a:gdLst/>
              <a:ahLst/>
              <a:cxnLst/>
              <a:rect l="l" t="t" r="r" b="b"/>
              <a:pathLst>
                <a:path w="2908" h="2231" extrusionOk="0">
                  <a:moveTo>
                    <a:pt x="2908" y="0"/>
                  </a:moveTo>
                  <a:lnTo>
                    <a:pt x="2306" y="176"/>
                  </a:lnTo>
                  <a:lnTo>
                    <a:pt x="1" y="1905"/>
                  </a:lnTo>
                  <a:lnTo>
                    <a:pt x="176" y="2231"/>
                  </a:lnTo>
                  <a:lnTo>
                    <a:pt x="2632" y="401"/>
                  </a:lnTo>
                  <a:lnTo>
                    <a:pt x="2908" y="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2813425" y="2924850"/>
              <a:ext cx="134125" cy="169825"/>
            </a:xfrm>
            <a:custGeom>
              <a:avLst/>
              <a:gdLst/>
              <a:ahLst/>
              <a:cxnLst/>
              <a:rect l="l" t="t" r="r" b="b"/>
              <a:pathLst>
                <a:path w="5365" h="6793" extrusionOk="0">
                  <a:moveTo>
                    <a:pt x="878" y="5740"/>
                  </a:moveTo>
                  <a:cubicBezTo>
                    <a:pt x="878" y="5539"/>
                    <a:pt x="1" y="3359"/>
                    <a:pt x="352" y="2557"/>
                  </a:cubicBezTo>
                  <a:cubicBezTo>
                    <a:pt x="702" y="1755"/>
                    <a:pt x="1154" y="1228"/>
                    <a:pt x="1154" y="1228"/>
                  </a:cubicBezTo>
                  <a:cubicBezTo>
                    <a:pt x="1529" y="0"/>
                    <a:pt x="2582" y="126"/>
                    <a:pt x="3384" y="928"/>
                  </a:cubicBezTo>
                  <a:cubicBezTo>
                    <a:pt x="4211" y="1755"/>
                    <a:pt x="5364" y="3760"/>
                    <a:pt x="3885" y="5439"/>
                  </a:cubicBezTo>
                  <a:cubicBezTo>
                    <a:pt x="2306" y="6792"/>
                    <a:pt x="878" y="5740"/>
                    <a:pt x="878" y="574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027075" y="3121575"/>
              <a:ext cx="414200" cy="794525"/>
            </a:xfrm>
            <a:custGeom>
              <a:avLst/>
              <a:gdLst/>
              <a:ahLst/>
              <a:cxnLst/>
              <a:rect l="l" t="t" r="r" b="b"/>
              <a:pathLst>
                <a:path w="16568" h="31781" extrusionOk="0">
                  <a:moveTo>
                    <a:pt x="3084" y="1"/>
                  </a:moveTo>
                  <a:cubicBezTo>
                    <a:pt x="3084" y="1"/>
                    <a:pt x="3084" y="26"/>
                    <a:pt x="3084" y="101"/>
                  </a:cubicBezTo>
                  <a:cubicBezTo>
                    <a:pt x="2181" y="26"/>
                    <a:pt x="1179" y="803"/>
                    <a:pt x="753" y="1856"/>
                  </a:cubicBezTo>
                  <a:cubicBezTo>
                    <a:pt x="1" y="3785"/>
                    <a:pt x="1003" y="24688"/>
                    <a:pt x="2808" y="24237"/>
                  </a:cubicBezTo>
                  <a:cubicBezTo>
                    <a:pt x="3359" y="24838"/>
                    <a:pt x="15841" y="31781"/>
                    <a:pt x="15841" y="31781"/>
                  </a:cubicBezTo>
                  <a:lnTo>
                    <a:pt x="16567" y="7745"/>
                  </a:lnTo>
                  <a:cubicBezTo>
                    <a:pt x="16567" y="7745"/>
                    <a:pt x="7745" y="126"/>
                    <a:pt x="3084"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2353525" y="3285125"/>
              <a:ext cx="188625" cy="642250"/>
            </a:xfrm>
            <a:custGeom>
              <a:avLst/>
              <a:gdLst/>
              <a:ahLst/>
              <a:cxnLst/>
              <a:rect l="l" t="t" r="r" b="b"/>
              <a:pathLst>
                <a:path w="7545" h="25690" extrusionOk="0">
                  <a:moveTo>
                    <a:pt x="2783" y="25239"/>
                  </a:moveTo>
                  <a:cubicBezTo>
                    <a:pt x="1003" y="25690"/>
                    <a:pt x="1" y="4787"/>
                    <a:pt x="752" y="2858"/>
                  </a:cubicBezTo>
                  <a:cubicBezTo>
                    <a:pt x="1479" y="928"/>
                    <a:pt x="4186" y="0"/>
                    <a:pt x="4662" y="3158"/>
                  </a:cubicBezTo>
                  <a:cubicBezTo>
                    <a:pt x="5113" y="6316"/>
                    <a:pt x="7544" y="24061"/>
                    <a:pt x="2783" y="252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3970700" y="4185500"/>
              <a:ext cx="292000" cy="128475"/>
            </a:xfrm>
            <a:custGeom>
              <a:avLst/>
              <a:gdLst/>
              <a:ahLst/>
              <a:cxnLst/>
              <a:rect l="l" t="t" r="r" b="b"/>
              <a:pathLst>
                <a:path w="11680" h="5139" extrusionOk="0">
                  <a:moveTo>
                    <a:pt x="11053" y="377"/>
                  </a:moveTo>
                  <a:lnTo>
                    <a:pt x="7118" y="1"/>
                  </a:lnTo>
                  <a:cubicBezTo>
                    <a:pt x="7118" y="1"/>
                    <a:pt x="4587" y="727"/>
                    <a:pt x="3083" y="928"/>
                  </a:cubicBezTo>
                  <a:cubicBezTo>
                    <a:pt x="1580" y="1153"/>
                    <a:pt x="502" y="903"/>
                    <a:pt x="151" y="1429"/>
                  </a:cubicBezTo>
                  <a:cubicBezTo>
                    <a:pt x="101" y="1529"/>
                    <a:pt x="76" y="1655"/>
                    <a:pt x="76" y="1805"/>
                  </a:cubicBezTo>
                  <a:lnTo>
                    <a:pt x="76" y="1805"/>
                  </a:lnTo>
                  <a:cubicBezTo>
                    <a:pt x="76" y="1805"/>
                    <a:pt x="76" y="1805"/>
                    <a:pt x="76" y="1830"/>
                  </a:cubicBezTo>
                  <a:cubicBezTo>
                    <a:pt x="1" y="2607"/>
                    <a:pt x="702" y="3334"/>
                    <a:pt x="1078" y="3635"/>
                  </a:cubicBezTo>
                  <a:cubicBezTo>
                    <a:pt x="1855" y="4186"/>
                    <a:pt x="2707" y="4537"/>
                    <a:pt x="5013" y="4336"/>
                  </a:cubicBezTo>
                  <a:cubicBezTo>
                    <a:pt x="5615" y="4086"/>
                    <a:pt x="6717" y="3935"/>
                    <a:pt x="7118" y="4537"/>
                  </a:cubicBezTo>
                  <a:cubicBezTo>
                    <a:pt x="7720" y="4838"/>
                    <a:pt x="10026" y="5138"/>
                    <a:pt x="11053" y="4537"/>
                  </a:cubicBezTo>
                  <a:lnTo>
                    <a:pt x="11053" y="4011"/>
                  </a:lnTo>
                  <a:cubicBezTo>
                    <a:pt x="11680" y="3409"/>
                    <a:pt x="11053" y="377"/>
                    <a:pt x="11053" y="3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4041500" y="3283875"/>
              <a:ext cx="281975" cy="953025"/>
            </a:xfrm>
            <a:custGeom>
              <a:avLst/>
              <a:gdLst/>
              <a:ahLst/>
              <a:cxnLst/>
              <a:rect l="l" t="t" r="r" b="b"/>
              <a:pathLst>
                <a:path w="11279" h="38121" extrusionOk="0">
                  <a:moveTo>
                    <a:pt x="9976" y="0"/>
                  </a:moveTo>
                  <a:cubicBezTo>
                    <a:pt x="11279" y="6742"/>
                    <a:pt x="6592" y="14111"/>
                    <a:pt x="6993" y="19549"/>
                  </a:cubicBezTo>
                  <a:cubicBezTo>
                    <a:pt x="7494" y="27018"/>
                    <a:pt x="7795" y="30276"/>
                    <a:pt x="8547" y="36341"/>
                  </a:cubicBezTo>
                  <a:cubicBezTo>
                    <a:pt x="8547" y="36341"/>
                    <a:pt x="5540" y="38121"/>
                    <a:pt x="3309" y="36066"/>
                  </a:cubicBezTo>
                  <a:cubicBezTo>
                    <a:pt x="1003" y="24186"/>
                    <a:pt x="1" y="22055"/>
                    <a:pt x="327" y="2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3796525" y="2397900"/>
              <a:ext cx="266300" cy="388500"/>
            </a:xfrm>
            <a:custGeom>
              <a:avLst/>
              <a:gdLst/>
              <a:ahLst/>
              <a:cxnLst/>
              <a:rect l="l" t="t" r="r" b="b"/>
              <a:pathLst>
                <a:path w="10652" h="15540" extrusionOk="0">
                  <a:moveTo>
                    <a:pt x="1354" y="4462"/>
                  </a:moveTo>
                  <a:cubicBezTo>
                    <a:pt x="0" y="6016"/>
                    <a:pt x="1128" y="12432"/>
                    <a:pt x="3008" y="13985"/>
                  </a:cubicBezTo>
                  <a:cubicBezTo>
                    <a:pt x="4887" y="15539"/>
                    <a:pt x="6441" y="14988"/>
                    <a:pt x="8070" y="13584"/>
                  </a:cubicBezTo>
                  <a:cubicBezTo>
                    <a:pt x="9699" y="12206"/>
                    <a:pt x="10652" y="8772"/>
                    <a:pt x="10276" y="6166"/>
                  </a:cubicBezTo>
                  <a:cubicBezTo>
                    <a:pt x="9725" y="2632"/>
                    <a:pt x="5163" y="0"/>
                    <a:pt x="1354" y="446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3785875" y="2426100"/>
              <a:ext cx="286350" cy="335850"/>
            </a:xfrm>
            <a:custGeom>
              <a:avLst/>
              <a:gdLst/>
              <a:ahLst/>
              <a:cxnLst/>
              <a:rect l="l" t="t" r="r" b="b"/>
              <a:pathLst>
                <a:path w="11454" h="13434" extrusionOk="0">
                  <a:moveTo>
                    <a:pt x="1303" y="3985"/>
                  </a:moveTo>
                  <a:cubicBezTo>
                    <a:pt x="1303" y="3985"/>
                    <a:pt x="1028" y="4662"/>
                    <a:pt x="1178" y="5815"/>
                  </a:cubicBezTo>
                  <a:cubicBezTo>
                    <a:pt x="1353" y="6943"/>
                    <a:pt x="1754" y="7569"/>
                    <a:pt x="1955" y="8096"/>
                  </a:cubicBezTo>
                  <a:cubicBezTo>
                    <a:pt x="2181" y="8622"/>
                    <a:pt x="2105" y="8998"/>
                    <a:pt x="2331" y="9198"/>
                  </a:cubicBezTo>
                  <a:cubicBezTo>
                    <a:pt x="2556" y="9399"/>
                    <a:pt x="2506" y="7720"/>
                    <a:pt x="3033" y="7294"/>
                  </a:cubicBezTo>
                  <a:cubicBezTo>
                    <a:pt x="3559" y="6893"/>
                    <a:pt x="4336" y="8697"/>
                    <a:pt x="3258" y="9825"/>
                  </a:cubicBezTo>
                  <a:cubicBezTo>
                    <a:pt x="3108" y="10953"/>
                    <a:pt x="4536" y="12807"/>
                    <a:pt x="5063" y="13133"/>
                  </a:cubicBezTo>
                  <a:cubicBezTo>
                    <a:pt x="5614" y="13434"/>
                    <a:pt x="7795" y="13083"/>
                    <a:pt x="9148" y="11755"/>
                  </a:cubicBezTo>
                  <a:cubicBezTo>
                    <a:pt x="10501" y="10401"/>
                    <a:pt x="10802" y="8271"/>
                    <a:pt x="11128" y="5464"/>
                  </a:cubicBezTo>
                  <a:cubicBezTo>
                    <a:pt x="11454" y="2682"/>
                    <a:pt x="9374" y="1780"/>
                    <a:pt x="9374" y="1780"/>
                  </a:cubicBezTo>
                  <a:cubicBezTo>
                    <a:pt x="9323" y="0"/>
                    <a:pt x="3409" y="476"/>
                    <a:pt x="1278" y="1429"/>
                  </a:cubicBezTo>
                  <a:cubicBezTo>
                    <a:pt x="0" y="2055"/>
                    <a:pt x="1303" y="3985"/>
                    <a:pt x="1303" y="39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3418075" y="3327725"/>
              <a:ext cx="196750" cy="73325"/>
            </a:xfrm>
            <a:custGeom>
              <a:avLst/>
              <a:gdLst/>
              <a:ahLst/>
              <a:cxnLst/>
              <a:rect l="l" t="t" r="r" b="b"/>
              <a:pathLst>
                <a:path w="7870" h="2933" extrusionOk="0">
                  <a:moveTo>
                    <a:pt x="7870" y="1956"/>
                  </a:moveTo>
                  <a:cubicBezTo>
                    <a:pt x="7870" y="1956"/>
                    <a:pt x="7519" y="2081"/>
                    <a:pt x="6642" y="2457"/>
                  </a:cubicBezTo>
                  <a:cubicBezTo>
                    <a:pt x="5790" y="2808"/>
                    <a:pt x="3935" y="2933"/>
                    <a:pt x="2757" y="2758"/>
                  </a:cubicBezTo>
                  <a:cubicBezTo>
                    <a:pt x="1604" y="2557"/>
                    <a:pt x="0" y="2306"/>
                    <a:pt x="326" y="1880"/>
                  </a:cubicBezTo>
                  <a:cubicBezTo>
                    <a:pt x="627" y="1454"/>
                    <a:pt x="6466" y="1"/>
                    <a:pt x="6717" y="126"/>
                  </a:cubicBezTo>
                  <a:cubicBezTo>
                    <a:pt x="6968" y="226"/>
                    <a:pt x="7870" y="1956"/>
                    <a:pt x="7870" y="19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3781475" y="4275725"/>
              <a:ext cx="291375" cy="127850"/>
            </a:xfrm>
            <a:custGeom>
              <a:avLst/>
              <a:gdLst/>
              <a:ahLst/>
              <a:cxnLst/>
              <a:rect l="l" t="t" r="r" b="b"/>
              <a:pathLst>
                <a:path w="11655" h="5114" extrusionOk="0">
                  <a:moveTo>
                    <a:pt x="11053" y="352"/>
                  </a:moveTo>
                  <a:lnTo>
                    <a:pt x="7093" y="1"/>
                  </a:lnTo>
                  <a:cubicBezTo>
                    <a:pt x="7093" y="1"/>
                    <a:pt x="4562" y="702"/>
                    <a:pt x="3083" y="928"/>
                  </a:cubicBezTo>
                  <a:cubicBezTo>
                    <a:pt x="1580" y="1128"/>
                    <a:pt x="502" y="878"/>
                    <a:pt x="151" y="1429"/>
                  </a:cubicBezTo>
                  <a:cubicBezTo>
                    <a:pt x="76" y="1504"/>
                    <a:pt x="51" y="1630"/>
                    <a:pt x="76" y="1780"/>
                  </a:cubicBezTo>
                  <a:lnTo>
                    <a:pt x="76" y="1780"/>
                  </a:lnTo>
                  <a:cubicBezTo>
                    <a:pt x="76" y="1780"/>
                    <a:pt x="76" y="1780"/>
                    <a:pt x="76" y="1780"/>
                  </a:cubicBezTo>
                  <a:cubicBezTo>
                    <a:pt x="76" y="1780"/>
                    <a:pt x="76" y="1805"/>
                    <a:pt x="76" y="1805"/>
                  </a:cubicBezTo>
                  <a:cubicBezTo>
                    <a:pt x="1" y="2582"/>
                    <a:pt x="677" y="3334"/>
                    <a:pt x="1078" y="3610"/>
                  </a:cubicBezTo>
                  <a:cubicBezTo>
                    <a:pt x="1855" y="4186"/>
                    <a:pt x="2707" y="4512"/>
                    <a:pt x="5013" y="4311"/>
                  </a:cubicBezTo>
                  <a:cubicBezTo>
                    <a:pt x="5615" y="4086"/>
                    <a:pt x="6692" y="3910"/>
                    <a:pt x="7093" y="4512"/>
                  </a:cubicBezTo>
                  <a:cubicBezTo>
                    <a:pt x="7695" y="4813"/>
                    <a:pt x="10026" y="5113"/>
                    <a:pt x="11053" y="4512"/>
                  </a:cubicBezTo>
                  <a:lnTo>
                    <a:pt x="11053" y="4011"/>
                  </a:lnTo>
                  <a:cubicBezTo>
                    <a:pt x="11655" y="3384"/>
                    <a:pt x="11053" y="352"/>
                    <a:pt x="11053" y="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3895525" y="3326475"/>
              <a:ext cx="330850" cy="1037625"/>
            </a:xfrm>
            <a:custGeom>
              <a:avLst/>
              <a:gdLst/>
              <a:ahLst/>
              <a:cxnLst/>
              <a:rect l="l" t="t" r="r" b="b"/>
              <a:pathLst>
                <a:path w="13234" h="41505" extrusionOk="0">
                  <a:moveTo>
                    <a:pt x="12807" y="1"/>
                  </a:moveTo>
                  <a:cubicBezTo>
                    <a:pt x="13233" y="6868"/>
                    <a:pt x="7619" y="14387"/>
                    <a:pt x="7293" y="19925"/>
                  </a:cubicBezTo>
                  <a:cubicBezTo>
                    <a:pt x="6842" y="27545"/>
                    <a:pt x="6817" y="32908"/>
                    <a:pt x="6817" y="39098"/>
                  </a:cubicBezTo>
                  <a:cubicBezTo>
                    <a:pt x="6817" y="39098"/>
                    <a:pt x="1754" y="41504"/>
                    <a:pt x="1529" y="37795"/>
                  </a:cubicBezTo>
                  <a:cubicBezTo>
                    <a:pt x="777" y="25665"/>
                    <a:pt x="0" y="22482"/>
                    <a:pt x="3133" y="27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3812800" y="2644150"/>
              <a:ext cx="497525" cy="817700"/>
            </a:xfrm>
            <a:custGeom>
              <a:avLst/>
              <a:gdLst/>
              <a:ahLst/>
              <a:cxnLst/>
              <a:rect l="l" t="t" r="r" b="b"/>
              <a:pathLst>
                <a:path w="19901" h="32708" extrusionOk="0">
                  <a:moveTo>
                    <a:pt x="2883" y="5263"/>
                  </a:moveTo>
                  <a:cubicBezTo>
                    <a:pt x="5690" y="3860"/>
                    <a:pt x="10277" y="0"/>
                    <a:pt x="14011" y="5038"/>
                  </a:cubicBezTo>
                  <a:cubicBezTo>
                    <a:pt x="17520" y="9775"/>
                    <a:pt x="18973" y="23985"/>
                    <a:pt x="19374" y="26817"/>
                  </a:cubicBezTo>
                  <a:cubicBezTo>
                    <a:pt x="19901" y="30652"/>
                    <a:pt x="9224" y="32707"/>
                    <a:pt x="6843" y="32607"/>
                  </a:cubicBezTo>
                  <a:cubicBezTo>
                    <a:pt x="6292" y="32582"/>
                    <a:pt x="5966" y="32331"/>
                    <a:pt x="5815" y="31805"/>
                  </a:cubicBezTo>
                  <a:cubicBezTo>
                    <a:pt x="5615" y="31103"/>
                    <a:pt x="6191" y="30602"/>
                    <a:pt x="6041" y="29950"/>
                  </a:cubicBezTo>
                  <a:cubicBezTo>
                    <a:pt x="5941" y="29574"/>
                    <a:pt x="5690" y="29273"/>
                    <a:pt x="5464" y="28973"/>
                  </a:cubicBezTo>
                  <a:cubicBezTo>
                    <a:pt x="5239" y="28672"/>
                    <a:pt x="5013" y="28371"/>
                    <a:pt x="4963" y="27995"/>
                  </a:cubicBezTo>
                  <a:cubicBezTo>
                    <a:pt x="4863" y="27369"/>
                    <a:pt x="5239" y="26792"/>
                    <a:pt x="5314" y="26191"/>
                  </a:cubicBezTo>
                  <a:cubicBezTo>
                    <a:pt x="5364" y="25740"/>
                    <a:pt x="5239" y="25288"/>
                    <a:pt x="5139" y="24862"/>
                  </a:cubicBezTo>
                  <a:cubicBezTo>
                    <a:pt x="4161" y="21253"/>
                    <a:pt x="2482" y="17920"/>
                    <a:pt x="1530" y="14286"/>
                  </a:cubicBezTo>
                  <a:cubicBezTo>
                    <a:pt x="903" y="11805"/>
                    <a:pt x="1" y="7920"/>
                    <a:pt x="2031" y="5865"/>
                  </a:cubicBezTo>
                  <a:cubicBezTo>
                    <a:pt x="2231" y="5664"/>
                    <a:pt x="2582" y="5338"/>
                    <a:pt x="2883" y="526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3567200" y="2752525"/>
              <a:ext cx="406650" cy="625350"/>
            </a:xfrm>
            <a:custGeom>
              <a:avLst/>
              <a:gdLst/>
              <a:ahLst/>
              <a:cxnLst/>
              <a:rect l="l" t="t" r="r" b="b"/>
              <a:pathLst>
                <a:path w="16266" h="25014" extrusionOk="0">
                  <a:moveTo>
                    <a:pt x="10978" y="2833"/>
                  </a:moveTo>
                  <a:cubicBezTo>
                    <a:pt x="8697" y="10001"/>
                    <a:pt x="8496" y="13560"/>
                    <a:pt x="6291" y="16392"/>
                  </a:cubicBezTo>
                  <a:cubicBezTo>
                    <a:pt x="6115" y="16593"/>
                    <a:pt x="0" y="23134"/>
                    <a:pt x="0" y="23134"/>
                  </a:cubicBezTo>
                  <a:cubicBezTo>
                    <a:pt x="0" y="23134"/>
                    <a:pt x="827" y="24638"/>
                    <a:pt x="2958" y="25014"/>
                  </a:cubicBezTo>
                  <a:cubicBezTo>
                    <a:pt x="6366" y="23560"/>
                    <a:pt x="10251" y="18197"/>
                    <a:pt x="11278" y="17019"/>
                  </a:cubicBezTo>
                  <a:cubicBezTo>
                    <a:pt x="11880" y="16367"/>
                    <a:pt x="15238" y="10176"/>
                    <a:pt x="15765" y="7044"/>
                  </a:cubicBezTo>
                  <a:cubicBezTo>
                    <a:pt x="16266" y="3886"/>
                    <a:pt x="11905" y="1"/>
                    <a:pt x="10978" y="283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3483225" y="2283225"/>
              <a:ext cx="456800" cy="264450"/>
            </a:xfrm>
            <a:custGeom>
              <a:avLst/>
              <a:gdLst/>
              <a:ahLst/>
              <a:cxnLst/>
              <a:rect l="l" t="t" r="r" b="b"/>
              <a:pathLst>
                <a:path w="18272" h="10578" extrusionOk="0">
                  <a:moveTo>
                    <a:pt x="17871" y="3660"/>
                  </a:moveTo>
                  <a:lnTo>
                    <a:pt x="11530" y="1"/>
                  </a:lnTo>
                  <a:lnTo>
                    <a:pt x="828" y="6191"/>
                  </a:lnTo>
                  <a:lnTo>
                    <a:pt x="1" y="6292"/>
                  </a:lnTo>
                  <a:lnTo>
                    <a:pt x="1" y="6517"/>
                  </a:lnTo>
                  <a:cubicBezTo>
                    <a:pt x="1" y="6592"/>
                    <a:pt x="26" y="6668"/>
                    <a:pt x="126" y="6718"/>
                  </a:cubicBezTo>
                  <a:lnTo>
                    <a:pt x="6567" y="10452"/>
                  </a:lnTo>
                  <a:cubicBezTo>
                    <a:pt x="6768" y="10577"/>
                    <a:pt x="7119" y="10552"/>
                    <a:pt x="7344" y="10427"/>
                  </a:cubicBezTo>
                  <a:lnTo>
                    <a:pt x="18071" y="4237"/>
                  </a:lnTo>
                  <a:cubicBezTo>
                    <a:pt x="18196" y="4161"/>
                    <a:pt x="18272" y="4036"/>
                    <a:pt x="18246" y="3961"/>
                  </a:cubicBezTo>
                  <a:lnTo>
                    <a:pt x="18246" y="361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3483225" y="2273850"/>
              <a:ext cx="458050" cy="264425"/>
            </a:xfrm>
            <a:custGeom>
              <a:avLst/>
              <a:gdLst/>
              <a:ahLst/>
              <a:cxnLst/>
              <a:rect l="l" t="t" r="r" b="b"/>
              <a:pathLst>
                <a:path w="18322" h="10577" extrusionOk="0">
                  <a:moveTo>
                    <a:pt x="18071" y="4261"/>
                  </a:moveTo>
                  <a:lnTo>
                    <a:pt x="7344" y="10451"/>
                  </a:lnTo>
                  <a:cubicBezTo>
                    <a:pt x="7119" y="10577"/>
                    <a:pt x="6768" y="10577"/>
                    <a:pt x="6567" y="10476"/>
                  </a:cubicBezTo>
                  <a:lnTo>
                    <a:pt x="1" y="6667"/>
                  </a:lnTo>
                  <a:lnTo>
                    <a:pt x="11530" y="0"/>
                  </a:lnTo>
                  <a:lnTo>
                    <a:pt x="18121" y="3810"/>
                  </a:lnTo>
                  <a:cubicBezTo>
                    <a:pt x="18322" y="3935"/>
                    <a:pt x="18297" y="4110"/>
                    <a:pt x="18071" y="426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3483225" y="2273850"/>
              <a:ext cx="458050" cy="264425"/>
            </a:xfrm>
            <a:custGeom>
              <a:avLst/>
              <a:gdLst/>
              <a:ahLst/>
              <a:cxnLst/>
              <a:rect l="l" t="t" r="r" b="b"/>
              <a:pathLst>
                <a:path w="18322" h="10577" extrusionOk="0">
                  <a:moveTo>
                    <a:pt x="18071" y="4261"/>
                  </a:moveTo>
                  <a:lnTo>
                    <a:pt x="7344" y="10451"/>
                  </a:lnTo>
                  <a:cubicBezTo>
                    <a:pt x="7119" y="10577"/>
                    <a:pt x="6768" y="10577"/>
                    <a:pt x="6567" y="10476"/>
                  </a:cubicBezTo>
                  <a:lnTo>
                    <a:pt x="1" y="6667"/>
                  </a:lnTo>
                  <a:lnTo>
                    <a:pt x="11530" y="0"/>
                  </a:lnTo>
                  <a:lnTo>
                    <a:pt x="18121" y="3810"/>
                  </a:lnTo>
                  <a:cubicBezTo>
                    <a:pt x="18322" y="3935"/>
                    <a:pt x="18297" y="4110"/>
                    <a:pt x="18071" y="426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3580975" y="2332725"/>
              <a:ext cx="339000" cy="196150"/>
            </a:xfrm>
            <a:custGeom>
              <a:avLst/>
              <a:gdLst/>
              <a:ahLst/>
              <a:cxnLst/>
              <a:rect l="l" t="t" r="r" b="b"/>
              <a:pathLst>
                <a:path w="13560" h="7846" extrusionOk="0">
                  <a:moveTo>
                    <a:pt x="13560" y="1805"/>
                  </a:moveTo>
                  <a:lnTo>
                    <a:pt x="3133" y="7846"/>
                  </a:lnTo>
                  <a:lnTo>
                    <a:pt x="1" y="6041"/>
                  </a:lnTo>
                  <a:lnTo>
                    <a:pt x="10452" y="1"/>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3626725" y="2346525"/>
              <a:ext cx="110925" cy="63925"/>
            </a:xfrm>
            <a:custGeom>
              <a:avLst/>
              <a:gdLst/>
              <a:ahLst/>
              <a:cxnLst/>
              <a:rect l="l" t="t" r="r" b="b"/>
              <a:pathLst>
                <a:path w="4437" h="2557" extrusionOk="0">
                  <a:moveTo>
                    <a:pt x="4286" y="1028"/>
                  </a:moveTo>
                  <a:lnTo>
                    <a:pt x="1805" y="2456"/>
                  </a:lnTo>
                  <a:cubicBezTo>
                    <a:pt x="1654" y="2532"/>
                    <a:pt x="1454" y="2557"/>
                    <a:pt x="1328" y="2482"/>
                  </a:cubicBezTo>
                  <a:lnTo>
                    <a:pt x="125" y="1805"/>
                  </a:lnTo>
                  <a:cubicBezTo>
                    <a:pt x="0" y="1730"/>
                    <a:pt x="25" y="1604"/>
                    <a:pt x="151" y="1529"/>
                  </a:cubicBezTo>
                  <a:lnTo>
                    <a:pt x="2657" y="75"/>
                  </a:lnTo>
                  <a:cubicBezTo>
                    <a:pt x="2782" y="0"/>
                    <a:pt x="3008" y="0"/>
                    <a:pt x="3133" y="50"/>
                  </a:cubicBezTo>
                  <a:lnTo>
                    <a:pt x="4311" y="752"/>
                  </a:lnTo>
                  <a:cubicBezTo>
                    <a:pt x="4436" y="827"/>
                    <a:pt x="4436" y="953"/>
                    <a:pt x="4286" y="102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3169950" y="2040750"/>
              <a:ext cx="442375" cy="429850"/>
            </a:xfrm>
            <a:custGeom>
              <a:avLst/>
              <a:gdLst/>
              <a:ahLst/>
              <a:cxnLst/>
              <a:rect l="l" t="t" r="r" b="b"/>
              <a:pathLst>
                <a:path w="17695" h="17194" extrusionOk="0">
                  <a:moveTo>
                    <a:pt x="3810" y="953"/>
                  </a:moveTo>
                  <a:cubicBezTo>
                    <a:pt x="6692" y="2357"/>
                    <a:pt x="6943" y="10778"/>
                    <a:pt x="9148" y="12883"/>
                  </a:cubicBezTo>
                  <a:cubicBezTo>
                    <a:pt x="10376" y="14061"/>
                    <a:pt x="15339" y="13134"/>
                    <a:pt x="17043" y="13159"/>
                  </a:cubicBezTo>
                  <a:cubicBezTo>
                    <a:pt x="17695" y="14637"/>
                    <a:pt x="16792" y="16442"/>
                    <a:pt x="16792" y="16442"/>
                  </a:cubicBezTo>
                  <a:cubicBezTo>
                    <a:pt x="7344" y="16918"/>
                    <a:pt x="6216" y="17194"/>
                    <a:pt x="3810" y="12607"/>
                  </a:cubicBezTo>
                  <a:cubicBezTo>
                    <a:pt x="1930" y="9023"/>
                    <a:pt x="0" y="1"/>
                    <a:pt x="3810" y="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3453775" y="1955550"/>
              <a:ext cx="303300" cy="409800"/>
            </a:xfrm>
            <a:custGeom>
              <a:avLst/>
              <a:gdLst/>
              <a:ahLst/>
              <a:cxnLst/>
              <a:rect l="l" t="t" r="r" b="b"/>
              <a:pathLst>
                <a:path w="12132" h="16392" extrusionOk="0">
                  <a:moveTo>
                    <a:pt x="11480" y="14161"/>
                  </a:moveTo>
                  <a:cubicBezTo>
                    <a:pt x="8948" y="12907"/>
                    <a:pt x="8397" y="11905"/>
                    <a:pt x="7169" y="10827"/>
                  </a:cubicBezTo>
                  <a:cubicBezTo>
                    <a:pt x="4963" y="8897"/>
                    <a:pt x="4111" y="1253"/>
                    <a:pt x="2282" y="276"/>
                  </a:cubicBezTo>
                  <a:cubicBezTo>
                    <a:pt x="1079" y="0"/>
                    <a:pt x="452" y="577"/>
                    <a:pt x="201" y="1579"/>
                  </a:cubicBezTo>
                  <a:cubicBezTo>
                    <a:pt x="151" y="1780"/>
                    <a:pt x="126" y="2005"/>
                    <a:pt x="101" y="2256"/>
                  </a:cubicBezTo>
                  <a:cubicBezTo>
                    <a:pt x="1" y="3509"/>
                    <a:pt x="327" y="5188"/>
                    <a:pt x="853" y="6767"/>
                  </a:cubicBezTo>
                  <a:cubicBezTo>
                    <a:pt x="1279" y="8095"/>
                    <a:pt x="1855" y="9374"/>
                    <a:pt x="2457" y="10276"/>
                  </a:cubicBezTo>
                  <a:cubicBezTo>
                    <a:pt x="2958" y="11028"/>
                    <a:pt x="3409" y="11704"/>
                    <a:pt x="3911" y="12306"/>
                  </a:cubicBezTo>
                  <a:cubicBezTo>
                    <a:pt x="5164" y="13810"/>
                    <a:pt x="6768" y="15038"/>
                    <a:pt x="10327" y="16391"/>
                  </a:cubicBezTo>
                  <a:cubicBezTo>
                    <a:pt x="10327" y="16391"/>
                    <a:pt x="12131" y="15539"/>
                    <a:pt x="11480" y="1416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3706925" y="2317700"/>
              <a:ext cx="142875" cy="124075"/>
            </a:xfrm>
            <a:custGeom>
              <a:avLst/>
              <a:gdLst/>
              <a:ahLst/>
              <a:cxnLst/>
              <a:rect l="l" t="t" r="r" b="b"/>
              <a:pathLst>
                <a:path w="5715" h="4963" extrusionOk="0">
                  <a:moveTo>
                    <a:pt x="326" y="1629"/>
                  </a:moveTo>
                  <a:cubicBezTo>
                    <a:pt x="376" y="1780"/>
                    <a:pt x="877" y="2331"/>
                    <a:pt x="1303" y="2807"/>
                  </a:cubicBezTo>
                  <a:cubicBezTo>
                    <a:pt x="1755" y="3309"/>
                    <a:pt x="2431" y="4161"/>
                    <a:pt x="2657" y="3960"/>
                  </a:cubicBezTo>
                  <a:cubicBezTo>
                    <a:pt x="2882" y="3760"/>
                    <a:pt x="2456" y="2908"/>
                    <a:pt x="2456" y="2908"/>
                  </a:cubicBezTo>
                  <a:cubicBezTo>
                    <a:pt x="2456" y="2908"/>
                    <a:pt x="3760" y="4136"/>
                    <a:pt x="3985" y="4537"/>
                  </a:cubicBezTo>
                  <a:cubicBezTo>
                    <a:pt x="4211" y="4963"/>
                    <a:pt x="4085" y="3760"/>
                    <a:pt x="3760" y="3208"/>
                  </a:cubicBezTo>
                  <a:cubicBezTo>
                    <a:pt x="4587" y="4487"/>
                    <a:pt x="4787" y="4762"/>
                    <a:pt x="4837" y="4437"/>
                  </a:cubicBezTo>
                  <a:cubicBezTo>
                    <a:pt x="4912" y="4136"/>
                    <a:pt x="4211" y="2431"/>
                    <a:pt x="4311" y="2582"/>
                  </a:cubicBezTo>
                  <a:cubicBezTo>
                    <a:pt x="5263" y="4036"/>
                    <a:pt x="5639" y="4236"/>
                    <a:pt x="5539" y="3559"/>
                  </a:cubicBezTo>
                  <a:cubicBezTo>
                    <a:pt x="5439" y="2908"/>
                    <a:pt x="4511" y="1780"/>
                    <a:pt x="3935" y="1454"/>
                  </a:cubicBezTo>
                  <a:cubicBezTo>
                    <a:pt x="5614" y="2532"/>
                    <a:pt x="5714" y="2431"/>
                    <a:pt x="5313" y="1930"/>
                  </a:cubicBezTo>
                  <a:cubicBezTo>
                    <a:pt x="4887" y="1454"/>
                    <a:pt x="3359" y="276"/>
                    <a:pt x="1303" y="0"/>
                  </a:cubicBezTo>
                  <a:cubicBezTo>
                    <a:pt x="0" y="1228"/>
                    <a:pt x="326" y="1629"/>
                    <a:pt x="326" y="16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3575975" y="2368450"/>
              <a:ext cx="183600" cy="92750"/>
            </a:xfrm>
            <a:custGeom>
              <a:avLst/>
              <a:gdLst/>
              <a:ahLst/>
              <a:cxnLst/>
              <a:rect l="l" t="t" r="r" b="b"/>
              <a:pathLst>
                <a:path w="7344" h="3710" extrusionOk="0">
                  <a:moveTo>
                    <a:pt x="6667" y="2231"/>
                  </a:moveTo>
                  <a:cubicBezTo>
                    <a:pt x="6115" y="1404"/>
                    <a:pt x="5338" y="452"/>
                    <a:pt x="4361" y="176"/>
                  </a:cubicBezTo>
                  <a:cubicBezTo>
                    <a:pt x="3659" y="0"/>
                    <a:pt x="2932" y="126"/>
                    <a:pt x="2231" y="351"/>
                  </a:cubicBezTo>
                  <a:cubicBezTo>
                    <a:pt x="1704" y="527"/>
                    <a:pt x="902" y="602"/>
                    <a:pt x="376" y="853"/>
                  </a:cubicBezTo>
                  <a:cubicBezTo>
                    <a:pt x="125" y="1479"/>
                    <a:pt x="0" y="2056"/>
                    <a:pt x="0" y="2607"/>
                  </a:cubicBezTo>
                  <a:cubicBezTo>
                    <a:pt x="100" y="2657"/>
                    <a:pt x="226" y="2682"/>
                    <a:pt x="376" y="2707"/>
                  </a:cubicBezTo>
                  <a:cubicBezTo>
                    <a:pt x="927" y="2757"/>
                    <a:pt x="1529" y="2958"/>
                    <a:pt x="2105" y="2958"/>
                  </a:cubicBezTo>
                  <a:cubicBezTo>
                    <a:pt x="2481" y="2933"/>
                    <a:pt x="3108" y="3058"/>
                    <a:pt x="3459" y="2958"/>
                  </a:cubicBezTo>
                  <a:cubicBezTo>
                    <a:pt x="3308" y="3008"/>
                    <a:pt x="3158" y="3058"/>
                    <a:pt x="3133" y="3209"/>
                  </a:cubicBezTo>
                  <a:cubicBezTo>
                    <a:pt x="3108" y="3334"/>
                    <a:pt x="3208" y="3459"/>
                    <a:pt x="3333" y="3484"/>
                  </a:cubicBezTo>
                  <a:cubicBezTo>
                    <a:pt x="4186" y="3710"/>
                    <a:pt x="4937" y="2682"/>
                    <a:pt x="5439" y="2206"/>
                  </a:cubicBezTo>
                  <a:cubicBezTo>
                    <a:pt x="5389" y="2256"/>
                    <a:pt x="7343" y="3309"/>
                    <a:pt x="6667" y="22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3403025" y="1729975"/>
              <a:ext cx="146650" cy="272575"/>
            </a:xfrm>
            <a:custGeom>
              <a:avLst/>
              <a:gdLst/>
              <a:ahLst/>
              <a:cxnLst/>
              <a:rect l="l" t="t" r="r" b="b"/>
              <a:pathLst>
                <a:path w="5866" h="10903" extrusionOk="0">
                  <a:moveTo>
                    <a:pt x="4687" y="903"/>
                  </a:moveTo>
                  <a:cubicBezTo>
                    <a:pt x="4687" y="928"/>
                    <a:pt x="4713" y="928"/>
                    <a:pt x="4713" y="953"/>
                  </a:cubicBezTo>
                  <a:cubicBezTo>
                    <a:pt x="5063" y="1529"/>
                    <a:pt x="5114" y="2256"/>
                    <a:pt x="5063" y="2933"/>
                  </a:cubicBezTo>
                  <a:cubicBezTo>
                    <a:pt x="4988" y="4161"/>
                    <a:pt x="4161" y="5665"/>
                    <a:pt x="4738" y="6868"/>
                  </a:cubicBezTo>
                  <a:cubicBezTo>
                    <a:pt x="4988" y="7369"/>
                    <a:pt x="5489" y="7720"/>
                    <a:pt x="5665" y="8271"/>
                  </a:cubicBezTo>
                  <a:cubicBezTo>
                    <a:pt x="5865" y="9023"/>
                    <a:pt x="5339" y="9775"/>
                    <a:pt x="4687" y="10201"/>
                  </a:cubicBezTo>
                  <a:cubicBezTo>
                    <a:pt x="3860" y="10727"/>
                    <a:pt x="2833" y="10903"/>
                    <a:pt x="1905" y="10602"/>
                  </a:cubicBezTo>
                  <a:cubicBezTo>
                    <a:pt x="1003" y="10301"/>
                    <a:pt x="251" y="9449"/>
                    <a:pt x="151" y="8497"/>
                  </a:cubicBezTo>
                  <a:cubicBezTo>
                    <a:pt x="1" y="7344"/>
                    <a:pt x="728" y="6266"/>
                    <a:pt x="1379" y="5289"/>
                  </a:cubicBezTo>
                  <a:cubicBezTo>
                    <a:pt x="1755" y="4737"/>
                    <a:pt x="2256" y="3985"/>
                    <a:pt x="2307" y="3309"/>
                  </a:cubicBezTo>
                  <a:cubicBezTo>
                    <a:pt x="2357" y="2657"/>
                    <a:pt x="2006" y="2106"/>
                    <a:pt x="2131" y="1404"/>
                  </a:cubicBezTo>
                  <a:cubicBezTo>
                    <a:pt x="2231" y="928"/>
                    <a:pt x="2507" y="452"/>
                    <a:pt x="2983" y="251"/>
                  </a:cubicBezTo>
                  <a:cubicBezTo>
                    <a:pt x="3585" y="1"/>
                    <a:pt x="4312" y="351"/>
                    <a:pt x="4687" y="90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22200" y="1887875"/>
              <a:ext cx="131600" cy="177975"/>
            </a:xfrm>
            <a:custGeom>
              <a:avLst/>
              <a:gdLst/>
              <a:ahLst/>
              <a:cxnLst/>
              <a:rect l="l" t="t" r="r" b="b"/>
              <a:pathLst>
                <a:path w="5264" h="7119" extrusionOk="0">
                  <a:moveTo>
                    <a:pt x="1028" y="0"/>
                  </a:moveTo>
                  <a:cubicBezTo>
                    <a:pt x="1028" y="0"/>
                    <a:pt x="1780" y="2632"/>
                    <a:pt x="51" y="3735"/>
                  </a:cubicBezTo>
                  <a:cubicBezTo>
                    <a:pt x="1" y="4386"/>
                    <a:pt x="1830" y="7118"/>
                    <a:pt x="3660" y="6642"/>
                  </a:cubicBezTo>
                  <a:cubicBezTo>
                    <a:pt x="4712" y="6366"/>
                    <a:pt x="5264" y="4863"/>
                    <a:pt x="5264" y="4863"/>
                  </a:cubicBezTo>
                  <a:cubicBezTo>
                    <a:pt x="5164" y="3910"/>
                    <a:pt x="4612" y="1905"/>
                    <a:pt x="4612" y="19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18450" y="1686750"/>
              <a:ext cx="195500" cy="280100"/>
            </a:xfrm>
            <a:custGeom>
              <a:avLst/>
              <a:gdLst/>
              <a:ahLst/>
              <a:cxnLst/>
              <a:rect l="l" t="t" r="r" b="b"/>
              <a:pathLst>
                <a:path w="7820" h="11204" extrusionOk="0">
                  <a:moveTo>
                    <a:pt x="7344" y="2682"/>
                  </a:moveTo>
                  <a:cubicBezTo>
                    <a:pt x="7344" y="2682"/>
                    <a:pt x="7820" y="4361"/>
                    <a:pt x="7644" y="5664"/>
                  </a:cubicBezTo>
                  <a:cubicBezTo>
                    <a:pt x="7469" y="6968"/>
                    <a:pt x="7344" y="9549"/>
                    <a:pt x="6191" y="10376"/>
                  </a:cubicBezTo>
                  <a:cubicBezTo>
                    <a:pt x="5038" y="11203"/>
                    <a:pt x="3409" y="10226"/>
                    <a:pt x="2306" y="9298"/>
                  </a:cubicBezTo>
                  <a:cubicBezTo>
                    <a:pt x="1228" y="8371"/>
                    <a:pt x="50" y="6667"/>
                    <a:pt x="25" y="4612"/>
                  </a:cubicBezTo>
                  <a:cubicBezTo>
                    <a:pt x="0" y="2532"/>
                    <a:pt x="827" y="0"/>
                    <a:pt x="3810" y="125"/>
                  </a:cubicBezTo>
                  <a:cubicBezTo>
                    <a:pt x="6792" y="251"/>
                    <a:pt x="7344" y="2682"/>
                    <a:pt x="7344" y="268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238250" y="1676100"/>
              <a:ext cx="231225" cy="354025"/>
            </a:xfrm>
            <a:custGeom>
              <a:avLst/>
              <a:gdLst/>
              <a:ahLst/>
              <a:cxnLst/>
              <a:rect l="l" t="t" r="r" b="b"/>
              <a:pathLst>
                <a:path w="9249" h="14161" extrusionOk="0">
                  <a:moveTo>
                    <a:pt x="8471" y="1855"/>
                  </a:moveTo>
                  <a:cubicBezTo>
                    <a:pt x="9248" y="2807"/>
                    <a:pt x="8872" y="3960"/>
                    <a:pt x="7920" y="4662"/>
                  </a:cubicBezTo>
                  <a:cubicBezTo>
                    <a:pt x="7469" y="4988"/>
                    <a:pt x="6918" y="5188"/>
                    <a:pt x="6466" y="5539"/>
                  </a:cubicBezTo>
                  <a:cubicBezTo>
                    <a:pt x="6015" y="5865"/>
                    <a:pt x="5639" y="6391"/>
                    <a:pt x="5715" y="6968"/>
                  </a:cubicBezTo>
                  <a:cubicBezTo>
                    <a:pt x="5790" y="7469"/>
                    <a:pt x="6241" y="7920"/>
                    <a:pt x="6116" y="8421"/>
                  </a:cubicBezTo>
                  <a:cubicBezTo>
                    <a:pt x="6015" y="8847"/>
                    <a:pt x="5564" y="9098"/>
                    <a:pt x="5489" y="9499"/>
                  </a:cubicBezTo>
                  <a:cubicBezTo>
                    <a:pt x="5389" y="9925"/>
                    <a:pt x="5715" y="10301"/>
                    <a:pt x="5915" y="10677"/>
                  </a:cubicBezTo>
                  <a:cubicBezTo>
                    <a:pt x="6266" y="11303"/>
                    <a:pt x="6266" y="12080"/>
                    <a:pt x="5965" y="12707"/>
                  </a:cubicBezTo>
                  <a:cubicBezTo>
                    <a:pt x="5263" y="14161"/>
                    <a:pt x="3484" y="14060"/>
                    <a:pt x="2231" y="13459"/>
                  </a:cubicBezTo>
                  <a:cubicBezTo>
                    <a:pt x="902" y="12832"/>
                    <a:pt x="0" y="11328"/>
                    <a:pt x="401" y="9850"/>
                  </a:cubicBezTo>
                  <a:cubicBezTo>
                    <a:pt x="602" y="9073"/>
                    <a:pt x="1128" y="8421"/>
                    <a:pt x="1379" y="7644"/>
                  </a:cubicBezTo>
                  <a:cubicBezTo>
                    <a:pt x="1730" y="6692"/>
                    <a:pt x="1629" y="5639"/>
                    <a:pt x="1679" y="4612"/>
                  </a:cubicBezTo>
                  <a:cubicBezTo>
                    <a:pt x="1805" y="2657"/>
                    <a:pt x="3258" y="501"/>
                    <a:pt x="5314" y="201"/>
                  </a:cubicBezTo>
                  <a:cubicBezTo>
                    <a:pt x="6642" y="0"/>
                    <a:pt x="7669" y="877"/>
                    <a:pt x="8471" y="1855"/>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3400525" y="1664800"/>
              <a:ext cx="138500" cy="157925"/>
            </a:xfrm>
            <a:custGeom>
              <a:avLst/>
              <a:gdLst/>
              <a:ahLst/>
              <a:cxnLst/>
              <a:rect l="l" t="t" r="r" b="b"/>
              <a:pathLst>
                <a:path w="5540" h="6317" extrusionOk="0">
                  <a:moveTo>
                    <a:pt x="3008" y="1154"/>
                  </a:moveTo>
                  <a:cubicBezTo>
                    <a:pt x="2983" y="1154"/>
                    <a:pt x="2983" y="1129"/>
                    <a:pt x="2983" y="1129"/>
                  </a:cubicBezTo>
                  <a:cubicBezTo>
                    <a:pt x="2407" y="753"/>
                    <a:pt x="26" y="1"/>
                    <a:pt x="26" y="1229"/>
                  </a:cubicBezTo>
                  <a:cubicBezTo>
                    <a:pt x="0" y="2432"/>
                    <a:pt x="1780" y="3635"/>
                    <a:pt x="2707" y="4161"/>
                  </a:cubicBezTo>
                  <a:cubicBezTo>
                    <a:pt x="3133" y="4412"/>
                    <a:pt x="3559" y="4587"/>
                    <a:pt x="3935" y="4888"/>
                  </a:cubicBezTo>
                  <a:cubicBezTo>
                    <a:pt x="4412" y="5264"/>
                    <a:pt x="4462" y="5991"/>
                    <a:pt x="4888" y="6317"/>
                  </a:cubicBezTo>
                  <a:cubicBezTo>
                    <a:pt x="5539" y="5690"/>
                    <a:pt x="5389" y="4136"/>
                    <a:pt x="5113" y="3359"/>
                  </a:cubicBezTo>
                  <a:cubicBezTo>
                    <a:pt x="4762" y="2332"/>
                    <a:pt x="3860" y="1730"/>
                    <a:pt x="3008" y="1154"/>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3666825" y="2171075"/>
              <a:ext cx="367825" cy="364075"/>
            </a:xfrm>
            <a:custGeom>
              <a:avLst/>
              <a:gdLst/>
              <a:ahLst/>
              <a:cxnLst/>
              <a:rect l="l" t="t" r="r" b="b"/>
              <a:pathLst>
                <a:path w="14713" h="14563" extrusionOk="0">
                  <a:moveTo>
                    <a:pt x="10727" y="8372"/>
                  </a:moveTo>
                  <a:lnTo>
                    <a:pt x="0" y="14562"/>
                  </a:lnTo>
                  <a:lnTo>
                    <a:pt x="3810" y="6592"/>
                  </a:lnTo>
                  <a:cubicBezTo>
                    <a:pt x="3935" y="6342"/>
                    <a:pt x="4186" y="6041"/>
                    <a:pt x="4386" y="5916"/>
                  </a:cubicBezTo>
                  <a:lnTo>
                    <a:pt x="14461" y="101"/>
                  </a:lnTo>
                  <a:cubicBezTo>
                    <a:pt x="14662" y="1"/>
                    <a:pt x="14712" y="101"/>
                    <a:pt x="14587" y="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2463800" y="2917950"/>
              <a:ext cx="144150" cy="42000"/>
            </a:xfrm>
            <a:custGeom>
              <a:avLst/>
              <a:gdLst/>
              <a:ahLst/>
              <a:cxnLst/>
              <a:rect l="l" t="t" r="r" b="b"/>
              <a:pathLst>
                <a:path w="5766" h="1680" extrusionOk="0">
                  <a:moveTo>
                    <a:pt x="5765" y="1680"/>
                  </a:moveTo>
                  <a:lnTo>
                    <a:pt x="5765" y="1078"/>
                  </a:lnTo>
                  <a:cubicBezTo>
                    <a:pt x="5765" y="1078"/>
                    <a:pt x="4211" y="51"/>
                    <a:pt x="2582" y="26"/>
                  </a:cubicBezTo>
                  <a:cubicBezTo>
                    <a:pt x="953" y="1"/>
                    <a:pt x="201" y="377"/>
                    <a:pt x="126" y="577"/>
                  </a:cubicBezTo>
                  <a:cubicBezTo>
                    <a:pt x="76" y="752"/>
                    <a:pt x="1" y="1329"/>
                    <a:pt x="1" y="13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438750" y="1953650"/>
              <a:ext cx="30100" cy="41400"/>
            </a:xfrm>
            <a:custGeom>
              <a:avLst/>
              <a:gdLst/>
              <a:ahLst/>
              <a:cxnLst/>
              <a:rect l="l" t="t" r="r" b="b"/>
              <a:pathLst>
                <a:path w="1204" h="1656" extrusionOk="0">
                  <a:moveTo>
                    <a:pt x="151" y="1"/>
                  </a:moveTo>
                  <a:cubicBezTo>
                    <a:pt x="151" y="1"/>
                    <a:pt x="0" y="1079"/>
                    <a:pt x="50" y="1254"/>
                  </a:cubicBezTo>
                  <a:cubicBezTo>
                    <a:pt x="126" y="1430"/>
                    <a:pt x="476" y="1655"/>
                    <a:pt x="476" y="1655"/>
                  </a:cubicBezTo>
                  <a:lnTo>
                    <a:pt x="1203" y="1655"/>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3532725" y="2051400"/>
              <a:ext cx="29475" cy="211800"/>
            </a:xfrm>
            <a:custGeom>
              <a:avLst/>
              <a:gdLst/>
              <a:ahLst/>
              <a:cxnLst/>
              <a:rect l="l" t="t" r="r" b="b"/>
              <a:pathLst>
                <a:path w="1179" h="8472" extrusionOk="0">
                  <a:moveTo>
                    <a:pt x="1129" y="3008"/>
                  </a:moveTo>
                  <a:cubicBezTo>
                    <a:pt x="1078" y="1555"/>
                    <a:pt x="828" y="627"/>
                    <a:pt x="552" y="1"/>
                  </a:cubicBezTo>
                  <a:cubicBezTo>
                    <a:pt x="552" y="176"/>
                    <a:pt x="577" y="352"/>
                    <a:pt x="577" y="527"/>
                  </a:cubicBezTo>
                  <a:cubicBezTo>
                    <a:pt x="652" y="2432"/>
                    <a:pt x="327" y="5239"/>
                    <a:pt x="1" y="7494"/>
                  </a:cubicBezTo>
                  <a:cubicBezTo>
                    <a:pt x="251" y="7845"/>
                    <a:pt x="502" y="8171"/>
                    <a:pt x="753" y="8472"/>
                  </a:cubicBezTo>
                  <a:cubicBezTo>
                    <a:pt x="1003" y="6567"/>
                    <a:pt x="1179" y="4512"/>
                    <a:pt x="1129" y="3008"/>
                  </a:cubicBezTo>
                  <a:close/>
                </a:path>
              </a:pathLst>
            </a:custGeom>
            <a:solidFill>
              <a:srgbClr val="EAB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889875" y="2349025"/>
              <a:ext cx="43875" cy="235000"/>
            </a:xfrm>
            <a:custGeom>
              <a:avLst/>
              <a:gdLst/>
              <a:ahLst/>
              <a:cxnLst/>
              <a:rect l="l" t="t" r="r" b="b"/>
              <a:pathLst>
                <a:path w="1755" h="9400" extrusionOk="0">
                  <a:moveTo>
                    <a:pt x="1304" y="1"/>
                  </a:moveTo>
                  <a:cubicBezTo>
                    <a:pt x="1304" y="2206"/>
                    <a:pt x="602" y="5790"/>
                    <a:pt x="0" y="8472"/>
                  </a:cubicBezTo>
                  <a:cubicBezTo>
                    <a:pt x="251" y="8798"/>
                    <a:pt x="476" y="9123"/>
                    <a:pt x="702" y="9399"/>
                  </a:cubicBezTo>
                  <a:cubicBezTo>
                    <a:pt x="1228" y="6818"/>
                    <a:pt x="1755" y="3810"/>
                    <a:pt x="1705" y="2006"/>
                  </a:cubicBezTo>
                  <a:cubicBezTo>
                    <a:pt x="1654" y="1153"/>
                    <a:pt x="1504" y="502"/>
                    <a:pt x="1304"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894250" y="1685500"/>
              <a:ext cx="68325" cy="224950"/>
            </a:xfrm>
            <a:custGeom>
              <a:avLst/>
              <a:gdLst/>
              <a:ahLst/>
              <a:cxnLst/>
              <a:rect l="l" t="t" r="r" b="b"/>
              <a:pathLst>
                <a:path w="2733" h="8998" extrusionOk="0">
                  <a:moveTo>
                    <a:pt x="2733" y="8998"/>
                  </a:moveTo>
                  <a:lnTo>
                    <a:pt x="1" y="7419"/>
                  </a:lnTo>
                  <a:lnTo>
                    <a:pt x="1" y="0"/>
                  </a:lnTo>
                  <a:lnTo>
                    <a:pt x="2733" y="1579"/>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787100" y="1553275"/>
              <a:ext cx="67700" cy="295150"/>
            </a:xfrm>
            <a:custGeom>
              <a:avLst/>
              <a:gdLst/>
              <a:ahLst/>
              <a:cxnLst/>
              <a:rect l="l" t="t" r="r" b="b"/>
              <a:pathLst>
                <a:path w="2708" h="11806" extrusionOk="0">
                  <a:moveTo>
                    <a:pt x="2708" y="11805"/>
                  </a:moveTo>
                  <a:lnTo>
                    <a:pt x="1" y="10226"/>
                  </a:lnTo>
                  <a:lnTo>
                    <a:pt x="1" y="1"/>
                  </a:lnTo>
                  <a:lnTo>
                    <a:pt x="2708" y="1580"/>
                  </a:lnTo>
                  <a:close/>
                </a:path>
              </a:pathLst>
            </a:custGeom>
            <a:solidFill>
              <a:srgbClr val="2B3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3002025" y="1557050"/>
              <a:ext cx="68325" cy="415425"/>
            </a:xfrm>
            <a:custGeom>
              <a:avLst/>
              <a:gdLst/>
              <a:ahLst/>
              <a:cxnLst/>
              <a:rect l="l" t="t" r="r" b="b"/>
              <a:pathLst>
                <a:path w="2733" h="16617" extrusionOk="0">
                  <a:moveTo>
                    <a:pt x="2732" y="16617"/>
                  </a:moveTo>
                  <a:lnTo>
                    <a:pt x="1" y="15063"/>
                  </a:lnTo>
                  <a:lnTo>
                    <a:pt x="1" y="0"/>
                  </a:lnTo>
                  <a:lnTo>
                    <a:pt x="2732" y="157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3812175" y="1713050"/>
              <a:ext cx="173600" cy="189250"/>
            </a:xfrm>
            <a:custGeom>
              <a:avLst/>
              <a:gdLst/>
              <a:ahLst/>
              <a:cxnLst/>
              <a:rect l="l" t="t" r="r" b="b"/>
              <a:pathLst>
                <a:path w="6944" h="7570" extrusionOk="0">
                  <a:moveTo>
                    <a:pt x="6943" y="2206"/>
                  </a:moveTo>
                  <a:lnTo>
                    <a:pt x="6943" y="2206"/>
                  </a:lnTo>
                  <a:cubicBezTo>
                    <a:pt x="6943" y="1680"/>
                    <a:pt x="6592" y="1179"/>
                    <a:pt x="5916" y="803"/>
                  </a:cubicBezTo>
                  <a:cubicBezTo>
                    <a:pt x="4562" y="1"/>
                    <a:pt x="2357" y="1"/>
                    <a:pt x="1028" y="778"/>
                  </a:cubicBezTo>
                  <a:cubicBezTo>
                    <a:pt x="327" y="1179"/>
                    <a:pt x="1" y="1680"/>
                    <a:pt x="1" y="2206"/>
                  </a:cubicBezTo>
                  <a:lnTo>
                    <a:pt x="1" y="5364"/>
                  </a:lnTo>
                  <a:lnTo>
                    <a:pt x="1" y="5364"/>
                  </a:lnTo>
                  <a:lnTo>
                    <a:pt x="1" y="5364"/>
                  </a:lnTo>
                  <a:cubicBezTo>
                    <a:pt x="1" y="5866"/>
                    <a:pt x="352" y="6392"/>
                    <a:pt x="1028" y="6768"/>
                  </a:cubicBezTo>
                  <a:cubicBezTo>
                    <a:pt x="2382" y="7570"/>
                    <a:pt x="4587" y="7570"/>
                    <a:pt x="5941" y="6793"/>
                  </a:cubicBezTo>
                  <a:cubicBezTo>
                    <a:pt x="6617" y="6392"/>
                    <a:pt x="6943" y="5891"/>
                    <a:pt x="6943" y="5364"/>
                  </a:cubicBezTo>
                  <a:lnTo>
                    <a:pt x="6943" y="5364"/>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3684350" y="1236250"/>
              <a:ext cx="418575" cy="562675"/>
            </a:xfrm>
            <a:custGeom>
              <a:avLst/>
              <a:gdLst/>
              <a:ahLst/>
              <a:cxnLst/>
              <a:rect l="l" t="t" r="r" b="b"/>
              <a:pathLst>
                <a:path w="16743" h="22507" extrusionOk="0">
                  <a:moveTo>
                    <a:pt x="14813" y="14236"/>
                  </a:moveTo>
                  <a:cubicBezTo>
                    <a:pt x="15264" y="13509"/>
                    <a:pt x="15715" y="12757"/>
                    <a:pt x="15991" y="11930"/>
                  </a:cubicBezTo>
                  <a:cubicBezTo>
                    <a:pt x="16392" y="10727"/>
                    <a:pt x="16643" y="9474"/>
                    <a:pt x="16693" y="8221"/>
                  </a:cubicBezTo>
                  <a:cubicBezTo>
                    <a:pt x="16743" y="5790"/>
                    <a:pt x="15866" y="3358"/>
                    <a:pt x="13610" y="1805"/>
                  </a:cubicBezTo>
                  <a:cubicBezTo>
                    <a:pt x="13435" y="1704"/>
                    <a:pt x="13259" y="1604"/>
                    <a:pt x="13059" y="1504"/>
                  </a:cubicBezTo>
                  <a:cubicBezTo>
                    <a:pt x="10978" y="526"/>
                    <a:pt x="6743" y="0"/>
                    <a:pt x="3585" y="2231"/>
                  </a:cubicBezTo>
                  <a:cubicBezTo>
                    <a:pt x="1831" y="2957"/>
                    <a:pt x="1" y="5940"/>
                    <a:pt x="627" y="9248"/>
                  </a:cubicBezTo>
                  <a:cubicBezTo>
                    <a:pt x="1003" y="11278"/>
                    <a:pt x="1755" y="13283"/>
                    <a:pt x="2908" y="15063"/>
                  </a:cubicBezTo>
                  <a:cubicBezTo>
                    <a:pt x="4011" y="16792"/>
                    <a:pt x="4913" y="18371"/>
                    <a:pt x="5239" y="20376"/>
                  </a:cubicBezTo>
                  <a:lnTo>
                    <a:pt x="5264" y="20476"/>
                  </a:lnTo>
                  <a:cubicBezTo>
                    <a:pt x="5189" y="20953"/>
                    <a:pt x="5515" y="21454"/>
                    <a:pt x="6242" y="21830"/>
                  </a:cubicBezTo>
                  <a:cubicBezTo>
                    <a:pt x="7545" y="22481"/>
                    <a:pt x="9675" y="22506"/>
                    <a:pt x="10978" y="21830"/>
                  </a:cubicBezTo>
                  <a:cubicBezTo>
                    <a:pt x="11680" y="21454"/>
                    <a:pt x="12006" y="20953"/>
                    <a:pt x="11931" y="20451"/>
                  </a:cubicBezTo>
                  <a:cubicBezTo>
                    <a:pt x="12257" y="18772"/>
                    <a:pt x="12983" y="17318"/>
                    <a:pt x="13861" y="15815"/>
                  </a:cubicBezTo>
                  <a:cubicBezTo>
                    <a:pt x="14161" y="15263"/>
                    <a:pt x="14487" y="14762"/>
                    <a:pt x="14813" y="142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3829100" y="1415900"/>
              <a:ext cx="147275" cy="347400"/>
            </a:xfrm>
            <a:custGeom>
              <a:avLst/>
              <a:gdLst/>
              <a:ahLst/>
              <a:cxnLst/>
              <a:rect l="l" t="t" r="r" b="b"/>
              <a:pathLst>
                <a:path w="5891" h="13896" extrusionOk="0">
                  <a:moveTo>
                    <a:pt x="278" y="1"/>
                  </a:moveTo>
                  <a:cubicBezTo>
                    <a:pt x="253" y="1"/>
                    <a:pt x="227" y="3"/>
                    <a:pt x="201" y="7"/>
                  </a:cubicBezTo>
                  <a:cubicBezTo>
                    <a:pt x="76" y="57"/>
                    <a:pt x="0" y="208"/>
                    <a:pt x="0" y="333"/>
                  </a:cubicBezTo>
                  <a:lnTo>
                    <a:pt x="1329" y="12614"/>
                  </a:lnTo>
                  <a:cubicBezTo>
                    <a:pt x="1352" y="12774"/>
                    <a:pt x="1479" y="12893"/>
                    <a:pt x="1616" y="12893"/>
                  </a:cubicBezTo>
                  <a:cubicBezTo>
                    <a:pt x="1629" y="12893"/>
                    <a:pt x="1642" y="12891"/>
                    <a:pt x="1655" y="12889"/>
                  </a:cubicBezTo>
                  <a:cubicBezTo>
                    <a:pt x="1830" y="12864"/>
                    <a:pt x="1955" y="12714"/>
                    <a:pt x="1930" y="12564"/>
                  </a:cubicBezTo>
                  <a:lnTo>
                    <a:pt x="752" y="1561"/>
                  </a:lnTo>
                  <a:lnTo>
                    <a:pt x="1529" y="2789"/>
                  </a:lnTo>
                  <a:cubicBezTo>
                    <a:pt x="1580" y="2874"/>
                    <a:pt x="1678" y="2925"/>
                    <a:pt x="1782" y="2925"/>
                  </a:cubicBezTo>
                  <a:cubicBezTo>
                    <a:pt x="1831" y="2925"/>
                    <a:pt x="1882" y="2913"/>
                    <a:pt x="1930" y="2889"/>
                  </a:cubicBezTo>
                  <a:lnTo>
                    <a:pt x="2933" y="2313"/>
                  </a:lnTo>
                  <a:lnTo>
                    <a:pt x="3785" y="4067"/>
                  </a:lnTo>
                  <a:cubicBezTo>
                    <a:pt x="3841" y="4180"/>
                    <a:pt x="3954" y="4236"/>
                    <a:pt x="4070" y="4236"/>
                  </a:cubicBezTo>
                  <a:cubicBezTo>
                    <a:pt x="4109" y="4236"/>
                    <a:pt x="4148" y="4230"/>
                    <a:pt x="4186" y="4218"/>
                  </a:cubicBezTo>
                  <a:lnTo>
                    <a:pt x="5213" y="3817"/>
                  </a:lnTo>
                  <a:lnTo>
                    <a:pt x="3710" y="13541"/>
                  </a:lnTo>
                  <a:cubicBezTo>
                    <a:pt x="3685" y="13691"/>
                    <a:pt x="3785" y="13867"/>
                    <a:pt x="3960" y="13892"/>
                  </a:cubicBezTo>
                  <a:cubicBezTo>
                    <a:pt x="3973" y="13894"/>
                    <a:pt x="3986" y="13895"/>
                    <a:pt x="3999" y="13895"/>
                  </a:cubicBezTo>
                  <a:cubicBezTo>
                    <a:pt x="4140" y="13895"/>
                    <a:pt x="4288" y="13777"/>
                    <a:pt x="4311" y="13616"/>
                  </a:cubicBezTo>
                  <a:lnTo>
                    <a:pt x="5890" y="3391"/>
                  </a:lnTo>
                  <a:cubicBezTo>
                    <a:pt x="5890" y="3290"/>
                    <a:pt x="5865" y="3190"/>
                    <a:pt x="5765" y="3115"/>
                  </a:cubicBezTo>
                  <a:cubicBezTo>
                    <a:pt x="5716" y="3066"/>
                    <a:pt x="5647" y="3039"/>
                    <a:pt x="5577" y="3039"/>
                  </a:cubicBezTo>
                  <a:cubicBezTo>
                    <a:pt x="5538" y="3039"/>
                    <a:pt x="5500" y="3047"/>
                    <a:pt x="5464" y="3065"/>
                  </a:cubicBezTo>
                  <a:lnTo>
                    <a:pt x="4211" y="3566"/>
                  </a:lnTo>
                  <a:lnTo>
                    <a:pt x="3334" y="1761"/>
                  </a:lnTo>
                  <a:cubicBezTo>
                    <a:pt x="3309" y="1686"/>
                    <a:pt x="3234" y="1636"/>
                    <a:pt x="3158" y="1611"/>
                  </a:cubicBezTo>
                  <a:cubicBezTo>
                    <a:pt x="3127" y="1601"/>
                    <a:pt x="3092" y="1595"/>
                    <a:pt x="3056" y="1595"/>
                  </a:cubicBezTo>
                  <a:cubicBezTo>
                    <a:pt x="3004" y="1595"/>
                    <a:pt x="2952" y="1607"/>
                    <a:pt x="2908" y="1636"/>
                  </a:cubicBezTo>
                  <a:lnTo>
                    <a:pt x="1880" y="2213"/>
                  </a:lnTo>
                  <a:lnTo>
                    <a:pt x="577" y="132"/>
                  </a:lnTo>
                  <a:cubicBezTo>
                    <a:pt x="515" y="49"/>
                    <a:pt x="401" y="1"/>
                    <a:pt x="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4911800" y="2335875"/>
              <a:ext cx="154175" cy="199900"/>
            </a:xfrm>
            <a:custGeom>
              <a:avLst/>
              <a:gdLst/>
              <a:ahLst/>
              <a:cxnLst/>
              <a:rect l="l" t="t" r="r" b="b"/>
              <a:pathLst>
                <a:path w="6167" h="7996" extrusionOk="0">
                  <a:moveTo>
                    <a:pt x="6166" y="5965"/>
                  </a:moveTo>
                  <a:cubicBezTo>
                    <a:pt x="5765" y="6291"/>
                    <a:pt x="5364" y="6567"/>
                    <a:pt x="4938" y="6792"/>
                  </a:cubicBezTo>
                  <a:cubicBezTo>
                    <a:pt x="2883" y="7995"/>
                    <a:pt x="1054" y="7845"/>
                    <a:pt x="1" y="6617"/>
                  </a:cubicBezTo>
                  <a:lnTo>
                    <a:pt x="4938"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5035250" y="2117825"/>
              <a:ext cx="148525" cy="367200"/>
            </a:xfrm>
            <a:custGeom>
              <a:avLst/>
              <a:gdLst/>
              <a:ahLst/>
              <a:cxnLst/>
              <a:rect l="l" t="t" r="r" b="b"/>
              <a:pathLst>
                <a:path w="5941" h="14688" extrusionOk="0">
                  <a:moveTo>
                    <a:pt x="5940" y="5289"/>
                  </a:moveTo>
                  <a:cubicBezTo>
                    <a:pt x="5940" y="8572"/>
                    <a:pt x="3910" y="12482"/>
                    <a:pt x="1228" y="14687"/>
                  </a:cubicBezTo>
                  <a:lnTo>
                    <a:pt x="0" y="8722"/>
                  </a:lnTo>
                  <a:lnTo>
                    <a:pt x="0" y="1905"/>
                  </a:lnTo>
                  <a:cubicBezTo>
                    <a:pt x="3284" y="0"/>
                    <a:pt x="5940" y="1529"/>
                    <a:pt x="5940" y="5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4887375" y="2165450"/>
              <a:ext cx="147900" cy="335850"/>
            </a:xfrm>
            <a:custGeom>
              <a:avLst/>
              <a:gdLst/>
              <a:ahLst/>
              <a:cxnLst/>
              <a:rect l="l" t="t" r="r" b="b"/>
              <a:pathLst>
                <a:path w="5916" h="13434" extrusionOk="0">
                  <a:moveTo>
                    <a:pt x="5915" y="0"/>
                  </a:moveTo>
                  <a:lnTo>
                    <a:pt x="5915" y="6817"/>
                  </a:lnTo>
                  <a:lnTo>
                    <a:pt x="978" y="13434"/>
                  </a:lnTo>
                  <a:cubicBezTo>
                    <a:pt x="351" y="12707"/>
                    <a:pt x="0" y="11629"/>
                    <a:pt x="0" y="10226"/>
                  </a:cubicBezTo>
                  <a:cubicBezTo>
                    <a:pt x="0" y="6466"/>
                    <a:pt x="2657" y="1880"/>
                    <a:pt x="5915"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358550" y="1805800"/>
              <a:ext cx="286975" cy="212425"/>
            </a:xfrm>
            <a:custGeom>
              <a:avLst/>
              <a:gdLst/>
              <a:ahLst/>
              <a:cxnLst/>
              <a:rect l="l" t="t" r="r" b="b"/>
              <a:pathLst>
                <a:path w="11479" h="8497" extrusionOk="0">
                  <a:moveTo>
                    <a:pt x="1328" y="3960"/>
                  </a:moveTo>
                  <a:cubicBezTo>
                    <a:pt x="0" y="6166"/>
                    <a:pt x="1228" y="8221"/>
                    <a:pt x="3810" y="8371"/>
                  </a:cubicBezTo>
                  <a:cubicBezTo>
                    <a:pt x="6291" y="8496"/>
                    <a:pt x="8998" y="6642"/>
                    <a:pt x="10251" y="4612"/>
                  </a:cubicBezTo>
                  <a:cubicBezTo>
                    <a:pt x="11003" y="3409"/>
                    <a:pt x="11479" y="1228"/>
                    <a:pt x="10000" y="326"/>
                  </a:cubicBezTo>
                  <a:cubicBezTo>
                    <a:pt x="9524" y="25"/>
                    <a:pt x="8947" y="0"/>
                    <a:pt x="8396" y="25"/>
                  </a:cubicBezTo>
                  <a:cubicBezTo>
                    <a:pt x="5689" y="201"/>
                    <a:pt x="2757" y="1554"/>
                    <a:pt x="1328" y="39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4134250" y="1667950"/>
              <a:ext cx="106525" cy="97150"/>
            </a:xfrm>
            <a:custGeom>
              <a:avLst/>
              <a:gdLst/>
              <a:ahLst/>
              <a:cxnLst/>
              <a:rect l="l" t="t" r="r" b="b"/>
              <a:pathLst>
                <a:path w="4261" h="3886" extrusionOk="0">
                  <a:moveTo>
                    <a:pt x="2130" y="25"/>
                  </a:moveTo>
                  <a:cubicBezTo>
                    <a:pt x="2331" y="0"/>
                    <a:pt x="2531" y="25"/>
                    <a:pt x="2757" y="101"/>
                  </a:cubicBezTo>
                  <a:cubicBezTo>
                    <a:pt x="4261" y="577"/>
                    <a:pt x="3935" y="2657"/>
                    <a:pt x="2882" y="3434"/>
                  </a:cubicBezTo>
                  <a:cubicBezTo>
                    <a:pt x="2256" y="3885"/>
                    <a:pt x="1579" y="3710"/>
                    <a:pt x="1053" y="3183"/>
                  </a:cubicBezTo>
                  <a:cubicBezTo>
                    <a:pt x="0" y="2181"/>
                    <a:pt x="777" y="151"/>
                    <a:pt x="2130" y="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55;p42">
            <a:extLst>
              <a:ext uri="{FF2B5EF4-FFF2-40B4-BE49-F238E27FC236}">
                <a16:creationId xmlns:a16="http://schemas.microsoft.com/office/drawing/2014/main" id="{34C0B398-776A-4DD2-A1B5-1A6D0086F4C6}"/>
              </a:ext>
            </a:extLst>
          </p:cNvPr>
          <p:cNvSpPr txBox="1">
            <a:spLocks noGrp="1"/>
          </p:cNvSpPr>
          <p:nvPr>
            <p:ph type="title"/>
          </p:nvPr>
        </p:nvSpPr>
        <p:spPr>
          <a:xfrm>
            <a:off x="449792" y="514350"/>
            <a:ext cx="4292146"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latin typeface="Overpass SemiBold"/>
                <a:ea typeface="Overpass SemiBold"/>
                <a:cs typeface="Overpass SemiBold"/>
                <a:sym typeface="Overpass SemiBold"/>
              </a:rPr>
              <a:t>Techniques:</a:t>
            </a:r>
            <a:r>
              <a:rPr lang="en" dirty="0">
                <a:solidFill>
                  <a:schemeClr val="tx1"/>
                </a:solidFill>
                <a:latin typeface="Overpass SemiBold"/>
                <a:ea typeface="Overpass SemiBold"/>
                <a:cs typeface="Overpass SemiBold"/>
                <a:sym typeface="Overpass SemiBold"/>
              </a:rPr>
              <a:t>       </a:t>
            </a:r>
            <a:endParaRPr dirty="0">
              <a:solidFill>
                <a:schemeClr val="tx1"/>
              </a:solidFill>
              <a:latin typeface="Overpass SemiBold"/>
              <a:ea typeface="Overpass SemiBold"/>
              <a:cs typeface="Overpass SemiBold"/>
              <a:sym typeface="Overpass SemiBold"/>
            </a:endParaRPr>
          </a:p>
        </p:txBody>
      </p:sp>
      <p:sp>
        <p:nvSpPr>
          <p:cNvPr id="5" name="TextBox 4">
            <a:extLst>
              <a:ext uri="{FF2B5EF4-FFF2-40B4-BE49-F238E27FC236}">
                <a16:creationId xmlns:a16="http://schemas.microsoft.com/office/drawing/2014/main" id="{BBB4A615-C0AB-4FBA-BE2C-C6840A96764B}"/>
              </a:ext>
            </a:extLst>
          </p:cNvPr>
          <p:cNvSpPr txBox="1"/>
          <p:nvPr/>
        </p:nvSpPr>
        <p:spPr>
          <a:xfrm>
            <a:off x="975707" y="1307236"/>
            <a:ext cx="4592410" cy="3104632"/>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Histograms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Scatter Plots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Time series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US" sz="1800" dirty="0" err="1">
                <a:latin typeface="Times New Roman" panose="02020603050405020304" pitchFamily="18" charset="0"/>
                <a:ea typeface="Calibri" panose="020F0502020204030204" pitchFamily="34" charset="0"/>
                <a:cs typeface="Times New Roman" panose="02020603050405020304" pitchFamily="18" charset="0"/>
              </a:rPr>
              <a:t>Plotly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600"/>
              </a:spcAft>
              <a:buFont typeface="Wingdings" panose="05000000000000000000" pitchFamily="2" charset="2"/>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Seaborn</a:t>
            </a:r>
          </a:p>
          <a:p>
            <a:pPr marL="342900" marR="0" lvl="0" indent="-342900">
              <a:lnSpc>
                <a:spcPct val="150000"/>
              </a:lnSpc>
              <a:spcBef>
                <a:spcPts val="0"/>
              </a:spcBef>
              <a:spcAft>
                <a:spcPts val="600"/>
              </a:spcAft>
              <a:buFont typeface="Wingdings" panose="05000000000000000000" pitchFamily="2" charset="2"/>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Regression</a:t>
            </a:r>
          </a:p>
          <a:p>
            <a:pPr marL="342900" marR="0" lvl="0" indent="-342900">
              <a:lnSpc>
                <a:spcPct val="150000"/>
              </a:lnSpc>
              <a:spcBef>
                <a:spcPts val="0"/>
              </a:spcBef>
              <a:spcAft>
                <a:spcPts val="6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Worl</a:t>
            </a:r>
            <a:r>
              <a:rPr lang="en-US" sz="1800" dirty="0">
                <a:latin typeface="Times New Roman" panose="02020603050405020304" pitchFamily="18" charset="0"/>
                <a:ea typeface="Calibri" panose="020F0502020204030204" pitchFamily="34" charset="0"/>
                <a:cs typeface="Times New Roman" panose="02020603050405020304" pitchFamily="18" charset="0"/>
              </a:rPr>
              <a:t>d Cloud</a:t>
            </a:r>
            <a:endParaRPr lang="en-IN" sz="1800" dirty="0"/>
          </a:p>
        </p:txBody>
      </p:sp>
    </p:spTree>
    <p:extLst>
      <p:ext uri="{BB962C8B-B14F-4D97-AF65-F5344CB8AC3E}">
        <p14:creationId xmlns:p14="http://schemas.microsoft.com/office/powerpoint/2010/main" val="524205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34"/>
          <p:cNvSpPr txBox="1">
            <a:spLocks noGrp="1"/>
          </p:cNvSpPr>
          <p:nvPr>
            <p:ph type="title" idx="2"/>
          </p:nvPr>
        </p:nvSpPr>
        <p:spPr>
          <a:xfrm>
            <a:off x="2264309" y="526397"/>
            <a:ext cx="6843718" cy="52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Google Colab Link:</a:t>
            </a:r>
            <a:endParaRPr dirty="0"/>
          </a:p>
        </p:txBody>
      </p:sp>
      <p:sp>
        <p:nvSpPr>
          <p:cNvPr id="731" name="Google Shape;731;p34"/>
          <p:cNvSpPr txBox="1">
            <a:spLocks noGrp="1"/>
          </p:cNvSpPr>
          <p:nvPr>
            <p:ph type="title"/>
          </p:nvPr>
        </p:nvSpPr>
        <p:spPr>
          <a:xfrm>
            <a:off x="3718471" y="1232697"/>
            <a:ext cx="5394390" cy="129859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a:solidFill>
                  <a:schemeClr val="tx1"/>
                </a:solidFill>
                <a:latin typeface="Overpass SemiBold"/>
                <a:ea typeface="Overpass SemiBold"/>
                <a:cs typeface="Overpass SemiBold"/>
                <a:sym typeface="Overpass SemiBold"/>
                <a:hlinkClick r:id="rId3">
                  <a:extLst>
                    <a:ext uri="{A12FA001-AC4F-418D-AE19-62706E023703}">
                      <ahyp:hlinkClr xmlns:ahyp="http://schemas.microsoft.com/office/drawing/2018/hyperlinkcolor" val="tx"/>
                    </a:ext>
                  </a:extLst>
                </a:hlinkClick>
              </a:rPr>
              <a:t>https://colab.research.google.com/drive/1HPOvVwkNeP-ZEd8zW3UwTlZJU1b1f85s#scrollTo=gJfDxxCA8Jkm</a:t>
            </a:r>
            <a:br>
              <a:rPr lang="en-US" sz="1600" dirty="0">
                <a:solidFill>
                  <a:schemeClr val="tx1"/>
                </a:solidFill>
                <a:latin typeface="Overpass SemiBold"/>
                <a:ea typeface="Overpass SemiBold"/>
                <a:cs typeface="Overpass SemiBold"/>
                <a:sym typeface="Overpass SemiBold"/>
              </a:rPr>
            </a:br>
            <a:endParaRPr lang="en-US" sz="1600" dirty="0">
              <a:solidFill>
                <a:schemeClr val="tx1"/>
              </a:solidFill>
              <a:latin typeface="Overpass SemiBold"/>
              <a:ea typeface="Overpass SemiBold"/>
              <a:cs typeface="Overpass SemiBold"/>
              <a:sym typeface="Overpass SemiBold"/>
            </a:endParaRPr>
          </a:p>
        </p:txBody>
      </p:sp>
      <p:grpSp>
        <p:nvGrpSpPr>
          <p:cNvPr id="733" name="Google Shape;733;p34"/>
          <p:cNvGrpSpPr/>
          <p:nvPr/>
        </p:nvGrpSpPr>
        <p:grpSpPr>
          <a:xfrm>
            <a:off x="362540" y="893147"/>
            <a:ext cx="3924025" cy="3357205"/>
            <a:chOff x="1897175" y="1267900"/>
            <a:chExt cx="3687300" cy="3154675"/>
          </a:xfrm>
        </p:grpSpPr>
        <p:sp>
          <p:nvSpPr>
            <p:cNvPr id="734" name="Google Shape;734;p34"/>
            <p:cNvSpPr/>
            <p:nvPr/>
          </p:nvSpPr>
          <p:spPr>
            <a:xfrm>
              <a:off x="2028800" y="2689050"/>
              <a:ext cx="2372300" cy="1246600"/>
            </a:xfrm>
            <a:custGeom>
              <a:avLst/>
              <a:gdLst/>
              <a:ahLst/>
              <a:cxnLst/>
              <a:rect l="l" t="t" r="r" b="b"/>
              <a:pathLst>
                <a:path w="94892" h="49864" extrusionOk="0">
                  <a:moveTo>
                    <a:pt x="47177" y="0"/>
                  </a:moveTo>
                  <a:cubicBezTo>
                    <a:pt x="36176" y="0"/>
                    <a:pt x="25198" y="2412"/>
                    <a:pt x="16824" y="7240"/>
                  </a:cubicBezTo>
                  <a:cubicBezTo>
                    <a:pt x="0" y="16961"/>
                    <a:pt x="98" y="32731"/>
                    <a:pt x="17019" y="42502"/>
                  </a:cubicBezTo>
                  <a:cubicBezTo>
                    <a:pt x="25517" y="47409"/>
                    <a:pt x="36640" y="49864"/>
                    <a:pt x="47739" y="49864"/>
                  </a:cubicBezTo>
                  <a:cubicBezTo>
                    <a:pt x="58740" y="49864"/>
                    <a:pt x="69718" y="47452"/>
                    <a:pt x="78092" y="42624"/>
                  </a:cubicBezTo>
                  <a:cubicBezTo>
                    <a:pt x="94891" y="32903"/>
                    <a:pt x="94818" y="17133"/>
                    <a:pt x="77896" y="7362"/>
                  </a:cubicBezTo>
                  <a:cubicBezTo>
                    <a:pt x="69399" y="2455"/>
                    <a:pt x="58276" y="0"/>
                    <a:pt x="47177"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3124025" y="2256150"/>
              <a:ext cx="2372300" cy="1246600"/>
            </a:xfrm>
            <a:custGeom>
              <a:avLst/>
              <a:gdLst/>
              <a:ahLst/>
              <a:cxnLst/>
              <a:rect l="l" t="t" r="r" b="b"/>
              <a:pathLst>
                <a:path w="94892" h="49864" extrusionOk="0">
                  <a:moveTo>
                    <a:pt x="47183" y="0"/>
                  </a:moveTo>
                  <a:cubicBezTo>
                    <a:pt x="36171" y="0"/>
                    <a:pt x="25179" y="2412"/>
                    <a:pt x="16799" y="7243"/>
                  </a:cubicBezTo>
                  <a:cubicBezTo>
                    <a:pt x="0" y="16940"/>
                    <a:pt x="74" y="32734"/>
                    <a:pt x="16995" y="42505"/>
                  </a:cubicBezTo>
                  <a:cubicBezTo>
                    <a:pt x="25487" y="47409"/>
                    <a:pt x="36608" y="49864"/>
                    <a:pt x="47702" y="49864"/>
                  </a:cubicBezTo>
                  <a:cubicBezTo>
                    <a:pt x="58714" y="49864"/>
                    <a:pt x="69700" y="47446"/>
                    <a:pt x="78068" y="42603"/>
                  </a:cubicBezTo>
                  <a:cubicBezTo>
                    <a:pt x="94891" y="32906"/>
                    <a:pt x="94793" y="17111"/>
                    <a:pt x="77872" y="7341"/>
                  </a:cubicBezTo>
                  <a:cubicBezTo>
                    <a:pt x="69392" y="2449"/>
                    <a:pt x="58278" y="0"/>
                    <a:pt x="47183"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2957500" y="2975550"/>
              <a:ext cx="2372300" cy="1246625"/>
            </a:xfrm>
            <a:custGeom>
              <a:avLst/>
              <a:gdLst/>
              <a:ahLst/>
              <a:cxnLst/>
              <a:rect l="l" t="t" r="r" b="b"/>
              <a:pathLst>
                <a:path w="94892" h="49865" extrusionOk="0">
                  <a:moveTo>
                    <a:pt x="47178" y="0"/>
                  </a:moveTo>
                  <a:cubicBezTo>
                    <a:pt x="36176" y="0"/>
                    <a:pt x="25198" y="2413"/>
                    <a:pt x="16824" y="7240"/>
                  </a:cubicBezTo>
                  <a:cubicBezTo>
                    <a:pt x="1" y="16937"/>
                    <a:pt x="98" y="32732"/>
                    <a:pt x="17020" y="42502"/>
                  </a:cubicBezTo>
                  <a:cubicBezTo>
                    <a:pt x="25517" y="47409"/>
                    <a:pt x="36640" y="49864"/>
                    <a:pt x="47739" y="49864"/>
                  </a:cubicBezTo>
                  <a:cubicBezTo>
                    <a:pt x="58740" y="49864"/>
                    <a:pt x="69718" y="47452"/>
                    <a:pt x="78093" y="42625"/>
                  </a:cubicBezTo>
                  <a:cubicBezTo>
                    <a:pt x="94891" y="32903"/>
                    <a:pt x="94818" y="17108"/>
                    <a:pt x="77897" y="7362"/>
                  </a:cubicBezTo>
                  <a:cubicBezTo>
                    <a:pt x="69399" y="2455"/>
                    <a:pt x="58276" y="0"/>
                    <a:pt x="47178"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230250" y="3393600"/>
              <a:ext cx="1354225" cy="711625"/>
            </a:xfrm>
            <a:custGeom>
              <a:avLst/>
              <a:gdLst/>
              <a:ahLst/>
              <a:cxnLst/>
              <a:rect l="l" t="t" r="r" b="b"/>
              <a:pathLst>
                <a:path w="54169" h="28465" extrusionOk="0">
                  <a:moveTo>
                    <a:pt x="26925" y="1"/>
                  </a:moveTo>
                  <a:cubicBezTo>
                    <a:pt x="20644" y="1"/>
                    <a:pt x="14379" y="1378"/>
                    <a:pt x="9600" y="4133"/>
                  </a:cubicBezTo>
                  <a:cubicBezTo>
                    <a:pt x="1" y="9667"/>
                    <a:pt x="50" y="18679"/>
                    <a:pt x="9698" y="24262"/>
                  </a:cubicBezTo>
                  <a:cubicBezTo>
                    <a:pt x="14551" y="27063"/>
                    <a:pt x="20894" y="28465"/>
                    <a:pt x="27224" y="28465"/>
                  </a:cubicBezTo>
                  <a:cubicBezTo>
                    <a:pt x="33511" y="28465"/>
                    <a:pt x="39785" y="27081"/>
                    <a:pt x="44569" y="24311"/>
                  </a:cubicBezTo>
                  <a:cubicBezTo>
                    <a:pt x="54168" y="18777"/>
                    <a:pt x="54119" y="9765"/>
                    <a:pt x="44471" y="4207"/>
                  </a:cubicBezTo>
                  <a:cubicBezTo>
                    <a:pt x="39613" y="1403"/>
                    <a:pt x="33261" y="1"/>
                    <a:pt x="26925"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4722475" y="4165125"/>
              <a:ext cx="298775" cy="157275"/>
            </a:xfrm>
            <a:custGeom>
              <a:avLst/>
              <a:gdLst/>
              <a:ahLst/>
              <a:cxnLst/>
              <a:rect l="l" t="t" r="r" b="b"/>
              <a:pathLst>
                <a:path w="11951" h="6291" extrusionOk="0">
                  <a:moveTo>
                    <a:pt x="5966" y="1"/>
                  </a:moveTo>
                  <a:cubicBezTo>
                    <a:pt x="4573" y="1"/>
                    <a:pt x="3184" y="307"/>
                    <a:pt x="2131" y="919"/>
                  </a:cubicBezTo>
                  <a:cubicBezTo>
                    <a:pt x="0" y="2143"/>
                    <a:pt x="0" y="4127"/>
                    <a:pt x="2155" y="5351"/>
                  </a:cubicBezTo>
                  <a:cubicBezTo>
                    <a:pt x="3226" y="5979"/>
                    <a:pt x="4624" y="6291"/>
                    <a:pt x="6021" y="6291"/>
                  </a:cubicBezTo>
                  <a:cubicBezTo>
                    <a:pt x="7403" y="6291"/>
                    <a:pt x="8785" y="5985"/>
                    <a:pt x="9844" y="5376"/>
                  </a:cubicBezTo>
                  <a:cubicBezTo>
                    <a:pt x="11950" y="4151"/>
                    <a:pt x="11950" y="2168"/>
                    <a:pt x="9820" y="919"/>
                  </a:cubicBezTo>
                  <a:cubicBezTo>
                    <a:pt x="8755" y="307"/>
                    <a:pt x="7359" y="1"/>
                    <a:pt x="5966"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1897175" y="3338200"/>
              <a:ext cx="210000" cy="110525"/>
            </a:xfrm>
            <a:custGeom>
              <a:avLst/>
              <a:gdLst/>
              <a:ahLst/>
              <a:cxnLst/>
              <a:rect l="l" t="t" r="r" b="b"/>
              <a:pathLst>
                <a:path w="8400" h="4421" extrusionOk="0">
                  <a:moveTo>
                    <a:pt x="4182" y="1"/>
                  </a:moveTo>
                  <a:cubicBezTo>
                    <a:pt x="3202" y="1"/>
                    <a:pt x="2229" y="215"/>
                    <a:pt x="1494" y="643"/>
                  </a:cubicBezTo>
                  <a:cubicBezTo>
                    <a:pt x="0" y="1500"/>
                    <a:pt x="0" y="2896"/>
                    <a:pt x="1494" y="3778"/>
                  </a:cubicBezTo>
                  <a:cubicBezTo>
                    <a:pt x="2241" y="4206"/>
                    <a:pt x="3227" y="4421"/>
                    <a:pt x="4209" y="4421"/>
                  </a:cubicBezTo>
                  <a:cubicBezTo>
                    <a:pt x="5192" y="4421"/>
                    <a:pt x="6171" y="4206"/>
                    <a:pt x="6906" y="3778"/>
                  </a:cubicBezTo>
                  <a:cubicBezTo>
                    <a:pt x="8400" y="2921"/>
                    <a:pt x="8400" y="1525"/>
                    <a:pt x="6906" y="643"/>
                  </a:cubicBezTo>
                  <a:cubicBezTo>
                    <a:pt x="6147" y="215"/>
                    <a:pt x="5161" y="1"/>
                    <a:pt x="4182"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2368575" y="3128375"/>
              <a:ext cx="190400" cy="140825"/>
            </a:xfrm>
            <a:custGeom>
              <a:avLst/>
              <a:gdLst/>
              <a:ahLst/>
              <a:cxnLst/>
              <a:rect l="l" t="t" r="r" b="b"/>
              <a:pathLst>
                <a:path w="7616" h="5633" extrusionOk="0">
                  <a:moveTo>
                    <a:pt x="2351" y="0"/>
                  </a:moveTo>
                  <a:cubicBezTo>
                    <a:pt x="2351" y="0"/>
                    <a:pt x="5779" y="4016"/>
                    <a:pt x="6685" y="4286"/>
                  </a:cubicBezTo>
                  <a:cubicBezTo>
                    <a:pt x="7616" y="4555"/>
                    <a:pt x="6783" y="5486"/>
                    <a:pt x="6073" y="5559"/>
                  </a:cubicBezTo>
                  <a:cubicBezTo>
                    <a:pt x="5387" y="5633"/>
                    <a:pt x="3135" y="5535"/>
                    <a:pt x="2498" y="4898"/>
                  </a:cubicBezTo>
                  <a:cubicBezTo>
                    <a:pt x="1837" y="4261"/>
                    <a:pt x="0" y="3576"/>
                    <a:pt x="0" y="3576"/>
                  </a:cubicBezTo>
                  <a:cubicBezTo>
                    <a:pt x="0" y="1494"/>
                    <a:pt x="490" y="196"/>
                    <a:pt x="490" y="196"/>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a:off x="2303050" y="2389450"/>
              <a:ext cx="165325" cy="769550"/>
            </a:xfrm>
            <a:custGeom>
              <a:avLst/>
              <a:gdLst/>
              <a:ahLst/>
              <a:cxnLst/>
              <a:rect l="l" t="t" r="r" b="b"/>
              <a:pathLst>
                <a:path w="6613" h="30782" extrusionOk="0">
                  <a:moveTo>
                    <a:pt x="6172" y="1225"/>
                  </a:moveTo>
                  <a:cubicBezTo>
                    <a:pt x="6172" y="1225"/>
                    <a:pt x="6613" y="10090"/>
                    <a:pt x="6441" y="13004"/>
                  </a:cubicBezTo>
                  <a:cubicBezTo>
                    <a:pt x="6294" y="15918"/>
                    <a:pt x="5584" y="30365"/>
                    <a:pt x="5584" y="30365"/>
                  </a:cubicBezTo>
                  <a:cubicBezTo>
                    <a:pt x="3699" y="30782"/>
                    <a:pt x="2499" y="30365"/>
                    <a:pt x="2499" y="30365"/>
                  </a:cubicBezTo>
                  <a:cubicBezTo>
                    <a:pt x="1886" y="19297"/>
                    <a:pt x="1911" y="16114"/>
                    <a:pt x="1740" y="14448"/>
                  </a:cubicBezTo>
                  <a:cubicBezTo>
                    <a:pt x="1544" y="12808"/>
                    <a:pt x="1323" y="8033"/>
                    <a:pt x="1323" y="8033"/>
                  </a:cubicBezTo>
                  <a:cubicBezTo>
                    <a:pt x="1" y="5290"/>
                    <a:pt x="1397" y="1715"/>
                    <a:pt x="2033" y="858"/>
                  </a:cubicBezTo>
                  <a:cubicBezTo>
                    <a:pt x="2695" y="1"/>
                    <a:pt x="6172" y="1225"/>
                    <a:pt x="6172" y="12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a:off x="2204500" y="3201825"/>
              <a:ext cx="107150" cy="187975"/>
            </a:xfrm>
            <a:custGeom>
              <a:avLst/>
              <a:gdLst/>
              <a:ahLst/>
              <a:cxnLst/>
              <a:rect l="l" t="t" r="r" b="b"/>
              <a:pathLst>
                <a:path w="4286" h="7519" extrusionOk="0">
                  <a:moveTo>
                    <a:pt x="3306" y="858"/>
                  </a:moveTo>
                  <a:cubicBezTo>
                    <a:pt x="3404" y="2499"/>
                    <a:pt x="3992" y="4409"/>
                    <a:pt x="4139" y="5364"/>
                  </a:cubicBezTo>
                  <a:cubicBezTo>
                    <a:pt x="4286" y="6343"/>
                    <a:pt x="3943" y="6907"/>
                    <a:pt x="3722" y="7200"/>
                  </a:cubicBezTo>
                  <a:cubicBezTo>
                    <a:pt x="3502" y="7519"/>
                    <a:pt x="759" y="6613"/>
                    <a:pt x="368" y="5560"/>
                  </a:cubicBezTo>
                  <a:cubicBezTo>
                    <a:pt x="0" y="4507"/>
                    <a:pt x="759" y="3576"/>
                    <a:pt x="833" y="1593"/>
                  </a:cubicBezTo>
                  <a:cubicBezTo>
                    <a:pt x="1714" y="1"/>
                    <a:pt x="3306" y="858"/>
                    <a:pt x="3306" y="858"/>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2198375" y="2396175"/>
              <a:ext cx="187350" cy="866900"/>
            </a:xfrm>
            <a:custGeom>
              <a:avLst/>
              <a:gdLst/>
              <a:ahLst/>
              <a:cxnLst/>
              <a:rect l="l" t="t" r="r" b="b"/>
              <a:pathLst>
                <a:path w="7494" h="34676" extrusionOk="0">
                  <a:moveTo>
                    <a:pt x="7494" y="1642"/>
                  </a:moveTo>
                  <a:cubicBezTo>
                    <a:pt x="7494" y="1642"/>
                    <a:pt x="7028" y="9723"/>
                    <a:pt x="6294" y="12416"/>
                  </a:cubicBezTo>
                  <a:cubicBezTo>
                    <a:pt x="5535" y="15110"/>
                    <a:pt x="4874" y="22995"/>
                    <a:pt x="4555" y="24366"/>
                  </a:cubicBezTo>
                  <a:cubicBezTo>
                    <a:pt x="4237" y="25738"/>
                    <a:pt x="3845" y="34259"/>
                    <a:pt x="3845" y="34259"/>
                  </a:cubicBezTo>
                  <a:cubicBezTo>
                    <a:pt x="2131" y="34676"/>
                    <a:pt x="809" y="34259"/>
                    <a:pt x="809" y="34259"/>
                  </a:cubicBezTo>
                  <a:cubicBezTo>
                    <a:pt x="833" y="26276"/>
                    <a:pt x="637" y="19812"/>
                    <a:pt x="809" y="17632"/>
                  </a:cubicBezTo>
                  <a:cubicBezTo>
                    <a:pt x="955" y="15453"/>
                    <a:pt x="735" y="8988"/>
                    <a:pt x="735" y="8988"/>
                  </a:cubicBezTo>
                  <a:cubicBezTo>
                    <a:pt x="25" y="5976"/>
                    <a:pt x="0" y="5584"/>
                    <a:pt x="735" y="3576"/>
                  </a:cubicBezTo>
                  <a:cubicBezTo>
                    <a:pt x="1494" y="1568"/>
                    <a:pt x="4702" y="1"/>
                    <a:pt x="7494" y="16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2343475" y="1957850"/>
              <a:ext cx="399775" cy="353275"/>
            </a:xfrm>
            <a:custGeom>
              <a:avLst/>
              <a:gdLst/>
              <a:ahLst/>
              <a:cxnLst/>
              <a:rect l="l" t="t" r="r" b="b"/>
              <a:pathLst>
                <a:path w="15991" h="14131" extrusionOk="0">
                  <a:moveTo>
                    <a:pt x="3257" y="1"/>
                  </a:moveTo>
                  <a:cubicBezTo>
                    <a:pt x="6049" y="784"/>
                    <a:pt x="7542" y="7788"/>
                    <a:pt x="8326" y="9379"/>
                  </a:cubicBezTo>
                  <a:cubicBezTo>
                    <a:pt x="9110" y="10947"/>
                    <a:pt x="15623" y="11338"/>
                    <a:pt x="15623" y="11338"/>
                  </a:cubicBezTo>
                  <a:cubicBezTo>
                    <a:pt x="15991" y="12710"/>
                    <a:pt x="14889" y="14130"/>
                    <a:pt x="14889" y="14130"/>
                  </a:cubicBezTo>
                  <a:cubicBezTo>
                    <a:pt x="8620" y="13885"/>
                    <a:pt x="6416" y="13346"/>
                    <a:pt x="5241" y="10873"/>
                  </a:cubicBezTo>
                  <a:cubicBezTo>
                    <a:pt x="4090" y="8400"/>
                    <a:pt x="0" y="858"/>
                    <a:pt x="3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2124900" y="1955400"/>
              <a:ext cx="382050" cy="618950"/>
            </a:xfrm>
            <a:custGeom>
              <a:avLst/>
              <a:gdLst/>
              <a:ahLst/>
              <a:cxnLst/>
              <a:rect l="l" t="t" r="r" b="b"/>
              <a:pathLst>
                <a:path w="15282" h="24758" extrusionOk="0">
                  <a:moveTo>
                    <a:pt x="12000" y="99"/>
                  </a:moveTo>
                  <a:cubicBezTo>
                    <a:pt x="9527" y="1"/>
                    <a:pt x="3772" y="1274"/>
                    <a:pt x="1886" y="3698"/>
                  </a:cubicBezTo>
                  <a:cubicBezTo>
                    <a:pt x="1" y="6098"/>
                    <a:pt x="2744" y="10359"/>
                    <a:pt x="3405" y="12930"/>
                  </a:cubicBezTo>
                  <a:cubicBezTo>
                    <a:pt x="4066" y="15501"/>
                    <a:pt x="3086" y="21942"/>
                    <a:pt x="3111" y="22554"/>
                  </a:cubicBezTo>
                  <a:cubicBezTo>
                    <a:pt x="6025" y="24513"/>
                    <a:pt x="13102" y="24758"/>
                    <a:pt x="13886" y="21844"/>
                  </a:cubicBezTo>
                  <a:cubicBezTo>
                    <a:pt x="14228" y="18709"/>
                    <a:pt x="13494" y="14938"/>
                    <a:pt x="13469" y="13102"/>
                  </a:cubicBezTo>
                  <a:cubicBezTo>
                    <a:pt x="13543" y="9135"/>
                    <a:pt x="15281" y="1274"/>
                    <a:pt x="12000" y="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a:off x="2364900" y="1957850"/>
              <a:ext cx="120000" cy="622625"/>
            </a:xfrm>
            <a:custGeom>
              <a:avLst/>
              <a:gdLst/>
              <a:ahLst/>
              <a:cxnLst/>
              <a:rect l="l" t="t" r="r" b="b"/>
              <a:pathLst>
                <a:path w="4800" h="24905" extrusionOk="0">
                  <a:moveTo>
                    <a:pt x="270" y="588"/>
                  </a:moveTo>
                  <a:cubicBezTo>
                    <a:pt x="1861" y="6196"/>
                    <a:pt x="2229" y="12465"/>
                    <a:pt x="2082" y="14840"/>
                  </a:cubicBezTo>
                  <a:cubicBezTo>
                    <a:pt x="1935" y="17216"/>
                    <a:pt x="1861" y="24905"/>
                    <a:pt x="1861" y="24905"/>
                  </a:cubicBezTo>
                  <a:cubicBezTo>
                    <a:pt x="3722" y="23925"/>
                    <a:pt x="4530" y="22138"/>
                    <a:pt x="4530" y="21330"/>
                  </a:cubicBezTo>
                  <a:cubicBezTo>
                    <a:pt x="4530" y="20521"/>
                    <a:pt x="3845" y="13567"/>
                    <a:pt x="3869" y="13004"/>
                  </a:cubicBezTo>
                  <a:cubicBezTo>
                    <a:pt x="3869" y="12440"/>
                    <a:pt x="4800" y="6074"/>
                    <a:pt x="4530" y="3209"/>
                  </a:cubicBezTo>
                  <a:cubicBezTo>
                    <a:pt x="4286" y="343"/>
                    <a:pt x="2400" y="1"/>
                    <a:pt x="2400" y="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a:off x="2410200" y="1803575"/>
              <a:ext cx="26950" cy="71050"/>
            </a:xfrm>
            <a:custGeom>
              <a:avLst/>
              <a:gdLst/>
              <a:ahLst/>
              <a:cxnLst/>
              <a:rect l="l" t="t" r="r" b="b"/>
              <a:pathLst>
                <a:path w="1078" h="2842" extrusionOk="0">
                  <a:moveTo>
                    <a:pt x="0" y="1"/>
                  </a:moveTo>
                  <a:cubicBezTo>
                    <a:pt x="1078" y="343"/>
                    <a:pt x="0" y="2841"/>
                    <a:pt x="0" y="2841"/>
                  </a:cubicBezTo>
                  <a:close/>
                </a:path>
              </a:pathLst>
            </a:custGeom>
            <a:solidFill>
              <a:srgbClr val="203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a:off x="2252250" y="1753375"/>
              <a:ext cx="169600" cy="243675"/>
            </a:xfrm>
            <a:custGeom>
              <a:avLst/>
              <a:gdLst/>
              <a:ahLst/>
              <a:cxnLst/>
              <a:rect l="l" t="t" r="r" b="b"/>
              <a:pathLst>
                <a:path w="6784" h="9747" extrusionOk="0">
                  <a:moveTo>
                    <a:pt x="6367" y="2351"/>
                  </a:moveTo>
                  <a:cubicBezTo>
                    <a:pt x="6367" y="2351"/>
                    <a:pt x="6784" y="3796"/>
                    <a:pt x="6637" y="4923"/>
                  </a:cubicBezTo>
                  <a:cubicBezTo>
                    <a:pt x="6465" y="6049"/>
                    <a:pt x="6367" y="8302"/>
                    <a:pt x="5363" y="9012"/>
                  </a:cubicBezTo>
                  <a:cubicBezTo>
                    <a:pt x="4384" y="9747"/>
                    <a:pt x="2939" y="8890"/>
                    <a:pt x="1984" y="8106"/>
                  </a:cubicBezTo>
                  <a:cubicBezTo>
                    <a:pt x="1029" y="7298"/>
                    <a:pt x="25" y="5804"/>
                    <a:pt x="0" y="4017"/>
                  </a:cubicBezTo>
                  <a:cubicBezTo>
                    <a:pt x="0" y="2205"/>
                    <a:pt x="686" y="1"/>
                    <a:pt x="3282" y="123"/>
                  </a:cubicBezTo>
                  <a:cubicBezTo>
                    <a:pt x="5878" y="221"/>
                    <a:pt x="6367" y="2351"/>
                    <a:pt x="6367" y="23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2274275" y="1915600"/>
              <a:ext cx="105325" cy="154300"/>
            </a:xfrm>
            <a:custGeom>
              <a:avLst/>
              <a:gdLst/>
              <a:ahLst/>
              <a:cxnLst/>
              <a:rect l="l" t="t" r="r" b="b"/>
              <a:pathLst>
                <a:path w="4213" h="6172" extrusionOk="0">
                  <a:moveTo>
                    <a:pt x="466" y="1"/>
                  </a:moveTo>
                  <a:cubicBezTo>
                    <a:pt x="466" y="1"/>
                    <a:pt x="662" y="2327"/>
                    <a:pt x="50" y="3184"/>
                  </a:cubicBezTo>
                  <a:cubicBezTo>
                    <a:pt x="1" y="3748"/>
                    <a:pt x="1642" y="6172"/>
                    <a:pt x="3258" y="5731"/>
                  </a:cubicBezTo>
                  <a:cubicBezTo>
                    <a:pt x="4213" y="5486"/>
                    <a:pt x="4090" y="4384"/>
                    <a:pt x="4090" y="4384"/>
                  </a:cubicBezTo>
                  <a:cubicBezTo>
                    <a:pt x="3992" y="3552"/>
                    <a:pt x="4090" y="1519"/>
                    <a:pt x="4090" y="15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a:off x="2198975" y="1692150"/>
              <a:ext cx="237575" cy="238175"/>
            </a:xfrm>
            <a:custGeom>
              <a:avLst/>
              <a:gdLst/>
              <a:ahLst/>
              <a:cxnLst/>
              <a:rect l="l" t="t" r="r" b="b"/>
              <a:pathLst>
                <a:path w="9503" h="9527" extrusionOk="0">
                  <a:moveTo>
                    <a:pt x="9135" y="2866"/>
                  </a:moveTo>
                  <a:cubicBezTo>
                    <a:pt x="9502" y="4188"/>
                    <a:pt x="9086" y="4654"/>
                    <a:pt x="7960" y="5045"/>
                  </a:cubicBezTo>
                  <a:cubicBezTo>
                    <a:pt x="6833" y="5437"/>
                    <a:pt x="3846" y="4556"/>
                    <a:pt x="3846" y="4556"/>
                  </a:cubicBezTo>
                  <a:cubicBezTo>
                    <a:pt x="4041" y="6000"/>
                    <a:pt x="3601" y="6735"/>
                    <a:pt x="3601" y="6735"/>
                  </a:cubicBezTo>
                  <a:cubicBezTo>
                    <a:pt x="3111" y="5339"/>
                    <a:pt x="2670" y="6049"/>
                    <a:pt x="2621" y="7176"/>
                  </a:cubicBezTo>
                  <a:cubicBezTo>
                    <a:pt x="2572" y="8278"/>
                    <a:pt x="3209" y="8253"/>
                    <a:pt x="3209" y="8253"/>
                  </a:cubicBezTo>
                  <a:cubicBezTo>
                    <a:pt x="3160" y="9208"/>
                    <a:pt x="2842" y="9527"/>
                    <a:pt x="2842" y="9527"/>
                  </a:cubicBezTo>
                  <a:cubicBezTo>
                    <a:pt x="1642" y="8694"/>
                    <a:pt x="1" y="3135"/>
                    <a:pt x="2180" y="3013"/>
                  </a:cubicBezTo>
                  <a:cubicBezTo>
                    <a:pt x="2205" y="1078"/>
                    <a:pt x="8351" y="1"/>
                    <a:pt x="9135" y="28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a:off x="2140225" y="1986025"/>
              <a:ext cx="206325" cy="606100"/>
            </a:xfrm>
            <a:custGeom>
              <a:avLst/>
              <a:gdLst/>
              <a:ahLst/>
              <a:cxnLst/>
              <a:rect l="l" t="t" r="r" b="b"/>
              <a:pathLst>
                <a:path w="8253" h="24244" extrusionOk="0">
                  <a:moveTo>
                    <a:pt x="5314" y="0"/>
                  </a:moveTo>
                  <a:cubicBezTo>
                    <a:pt x="7249" y="4065"/>
                    <a:pt x="8253" y="7763"/>
                    <a:pt x="8179" y="11118"/>
                  </a:cubicBezTo>
                  <a:cubicBezTo>
                    <a:pt x="8130" y="14472"/>
                    <a:pt x="7420" y="24243"/>
                    <a:pt x="7420" y="24243"/>
                  </a:cubicBezTo>
                  <a:cubicBezTo>
                    <a:pt x="4090" y="23435"/>
                    <a:pt x="1812" y="22480"/>
                    <a:pt x="1151" y="21329"/>
                  </a:cubicBezTo>
                  <a:cubicBezTo>
                    <a:pt x="2596" y="17558"/>
                    <a:pt x="3110" y="15036"/>
                    <a:pt x="2816" y="13958"/>
                  </a:cubicBezTo>
                  <a:cubicBezTo>
                    <a:pt x="2522" y="12881"/>
                    <a:pt x="0" y="4702"/>
                    <a:pt x="1298" y="2253"/>
                  </a:cubicBezTo>
                  <a:cubicBezTo>
                    <a:pt x="2547" y="906"/>
                    <a:pt x="5314" y="0"/>
                    <a:pt x="5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4"/>
            <p:cNvSpPr/>
            <p:nvPr/>
          </p:nvSpPr>
          <p:spPr>
            <a:xfrm>
              <a:off x="2123075" y="2020900"/>
              <a:ext cx="419375" cy="370400"/>
            </a:xfrm>
            <a:custGeom>
              <a:avLst/>
              <a:gdLst/>
              <a:ahLst/>
              <a:cxnLst/>
              <a:rect l="l" t="t" r="r" b="b"/>
              <a:pathLst>
                <a:path w="16775" h="14816" extrusionOk="0">
                  <a:moveTo>
                    <a:pt x="3086" y="784"/>
                  </a:moveTo>
                  <a:cubicBezTo>
                    <a:pt x="5388" y="1935"/>
                    <a:pt x="7224" y="8302"/>
                    <a:pt x="8963" y="9992"/>
                  </a:cubicBezTo>
                  <a:cubicBezTo>
                    <a:pt x="9967" y="10971"/>
                    <a:pt x="14889" y="12220"/>
                    <a:pt x="16260" y="12269"/>
                  </a:cubicBezTo>
                  <a:cubicBezTo>
                    <a:pt x="16775" y="13469"/>
                    <a:pt x="15844" y="14816"/>
                    <a:pt x="15844" y="14816"/>
                  </a:cubicBezTo>
                  <a:cubicBezTo>
                    <a:pt x="7445" y="14008"/>
                    <a:pt x="7077" y="13567"/>
                    <a:pt x="4482" y="10261"/>
                  </a:cubicBezTo>
                  <a:cubicBezTo>
                    <a:pt x="1274" y="6172"/>
                    <a:pt x="0" y="1"/>
                    <a:pt x="3086" y="7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4"/>
            <p:cNvSpPr/>
            <p:nvPr/>
          </p:nvSpPr>
          <p:spPr>
            <a:xfrm>
              <a:off x="2299375" y="1953575"/>
              <a:ext cx="76550" cy="53275"/>
            </a:xfrm>
            <a:custGeom>
              <a:avLst/>
              <a:gdLst/>
              <a:ahLst/>
              <a:cxnLst/>
              <a:rect l="l" t="t" r="r" b="b"/>
              <a:pathLst>
                <a:path w="3062" h="2131" extrusionOk="0">
                  <a:moveTo>
                    <a:pt x="3062" y="1225"/>
                  </a:moveTo>
                  <a:cubicBezTo>
                    <a:pt x="2352" y="1494"/>
                    <a:pt x="1323" y="1078"/>
                    <a:pt x="1" y="0"/>
                  </a:cubicBezTo>
                  <a:cubicBezTo>
                    <a:pt x="1" y="0"/>
                    <a:pt x="393" y="1567"/>
                    <a:pt x="3062" y="2131"/>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4"/>
            <p:cNvSpPr/>
            <p:nvPr/>
          </p:nvSpPr>
          <p:spPr>
            <a:xfrm>
              <a:off x="2273050" y="1972550"/>
              <a:ext cx="82675" cy="116325"/>
            </a:xfrm>
            <a:custGeom>
              <a:avLst/>
              <a:gdLst/>
              <a:ahLst/>
              <a:cxnLst/>
              <a:rect l="l" t="t" r="r" b="b"/>
              <a:pathLst>
                <a:path w="3307" h="4653" extrusionOk="0">
                  <a:moveTo>
                    <a:pt x="442" y="0"/>
                  </a:moveTo>
                  <a:cubicBezTo>
                    <a:pt x="417" y="74"/>
                    <a:pt x="1" y="539"/>
                    <a:pt x="1" y="539"/>
                  </a:cubicBezTo>
                  <a:cubicBezTo>
                    <a:pt x="1" y="539"/>
                    <a:pt x="834" y="2351"/>
                    <a:pt x="1127" y="3159"/>
                  </a:cubicBezTo>
                  <a:cubicBezTo>
                    <a:pt x="1446" y="3967"/>
                    <a:pt x="2229" y="4653"/>
                    <a:pt x="2229" y="4653"/>
                  </a:cubicBezTo>
                  <a:lnTo>
                    <a:pt x="3307" y="3453"/>
                  </a:lnTo>
                  <a:cubicBezTo>
                    <a:pt x="1813" y="2669"/>
                    <a:pt x="442" y="0"/>
                    <a:pt x="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4"/>
            <p:cNvSpPr/>
            <p:nvPr/>
          </p:nvSpPr>
          <p:spPr>
            <a:xfrm>
              <a:off x="2355700" y="1983575"/>
              <a:ext cx="38000" cy="96125"/>
            </a:xfrm>
            <a:custGeom>
              <a:avLst/>
              <a:gdLst/>
              <a:ahLst/>
              <a:cxnLst/>
              <a:rect l="l" t="t" r="r" b="b"/>
              <a:pathLst>
                <a:path w="1520" h="3845" extrusionOk="0">
                  <a:moveTo>
                    <a:pt x="711" y="123"/>
                  </a:moveTo>
                  <a:cubicBezTo>
                    <a:pt x="613" y="0"/>
                    <a:pt x="368" y="2424"/>
                    <a:pt x="1" y="3012"/>
                  </a:cubicBezTo>
                  <a:cubicBezTo>
                    <a:pt x="711" y="3673"/>
                    <a:pt x="1127" y="3845"/>
                    <a:pt x="1127" y="3845"/>
                  </a:cubicBezTo>
                  <a:cubicBezTo>
                    <a:pt x="1127" y="3845"/>
                    <a:pt x="1519" y="1151"/>
                    <a:pt x="711"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4"/>
            <p:cNvSpPr/>
            <p:nvPr/>
          </p:nvSpPr>
          <p:spPr>
            <a:xfrm>
              <a:off x="4197200" y="2609850"/>
              <a:ext cx="18400" cy="60625"/>
            </a:xfrm>
            <a:custGeom>
              <a:avLst/>
              <a:gdLst/>
              <a:ahLst/>
              <a:cxnLst/>
              <a:rect l="l" t="t" r="r" b="b"/>
              <a:pathLst>
                <a:path w="736" h="2425" extrusionOk="0">
                  <a:moveTo>
                    <a:pt x="735" y="25"/>
                  </a:moveTo>
                  <a:cubicBezTo>
                    <a:pt x="662" y="1225"/>
                    <a:pt x="539" y="2424"/>
                    <a:pt x="539" y="2424"/>
                  </a:cubicBezTo>
                  <a:lnTo>
                    <a:pt x="294" y="2424"/>
                  </a:lnTo>
                  <a:cubicBezTo>
                    <a:pt x="294" y="2424"/>
                    <a:pt x="294" y="612"/>
                    <a:pt x="1" y="1004"/>
                  </a:cubicBezTo>
                  <a:cubicBezTo>
                    <a:pt x="50" y="0"/>
                    <a:pt x="735" y="25"/>
                    <a:pt x="735" y="2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4"/>
            <p:cNvSpPr/>
            <p:nvPr/>
          </p:nvSpPr>
          <p:spPr>
            <a:xfrm>
              <a:off x="4111500" y="2158050"/>
              <a:ext cx="124900" cy="521600"/>
            </a:xfrm>
            <a:custGeom>
              <a:avLst/>
              <a:gdLst/>
              <a:ahLst/>
              <a:cxnLst/>
              <a:rect l="l" t="t" r="r" b="b"/>
              <a:pathLst>
                <a:path w="4996" h="20864" extrusionOk="0">
                  <a:moveTo>
                    <a:pt x="466" y="20154"/>
                  </a:moveTo>
                  <a:cubicBezTo>
                    <a:pt x="343" y="20154"/>
                    <a:pt x="172" y="20007"/>
                    <a:pt x="0" y="19786"/>
                  </a:cubicBezTo>
                  <a:cubicBezTo>
                    <a:pt x="270" y="19468"/>
                    <a:pt x="564" y="19150"/>
                    <a:pt x="735" y="18905"/>
                  </a:cubicBezTo>
                  <a:cubicBezTo>
                    <a:pt x="1298" y="18097"/>
                    <a:pt x="2253" y="16334"/>
                    <a:pt x="2278" y="15525"/>
                  </a:cubicBezTo>
                  <a:cubicBezTo>
                    <a:pt x="2327" y="14717"/>
                    <a:pt x="1837" y="6367"/>
                    <a:pt x="1714" y="5338"/>
                  </a:cubicBezTo>
                  <a:cubicBezTo>
                    <a:pt x="1568" y="4310"/>
                    <a:pt x="1200" y="441"/>
                    <a:pt x="1225" y="221"/>
                  </a:cubicBezTo>
                  <a:cubicBezTo>
                    <a:pt x="1274" y="0"/>
                    <a:pt x="4824" y="1592"/>
                    <a:pt x="4824" y="1592"/>
                  </a:cubicBezTo>
                  <a:cubicBezTo>
                    <a:pt x="4775" y="1910"/>
                    <a:pt x="4286" y="3918"/>
                    <a:pt x="4482" y="5216"/>
                  </a:cubicBezTo>
                  <a:cubicBezTo>
                    <a:pt x="4678" y="6489"/>
                    <a:pt x="4996" y="7346"/>
                    <a:pt x="4824" y="9452"/>
                  </a:cubicBezTo>
                  <a:cubicBezTo>
                    <a:pt x="4653" y="11558"/>
                    <a:pt x="3625" y="14938"/>
                    <a:pt x="3967" y="16554"/>
                  </a:cubicBezTo>
                  <a:cubicBezTo>
                    <a:pt x="3992" y="16578"/>
                    <a:pt x="3992" y="16603"/>
                    <a:pt x="3992" y="16627"/>
                  </a:cubicBezTo>
                  <a:cubicBezTo>
                    <a:pt x="2939" y="18072"/>
                    <a:pt x="2572" y="20864"/>
                    <a:pt x="466" y="2015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4"/>
            <p:cNvSpPr/>
            <p:nvPr/>
          </p:nvSpPr>
          <p:spPr>
            <a:xfrm>
              <a:off x="4081500" y="2573725"/>
              <a:ext cx="138375" cy="125525"/>
            </a:xfrm>
            <a:custGeom>
              <a:avLst/>
              <a:gdLst/>
              <a:ahLst/>
              <a:cxnLst/>
              <a:rect l="l" t="t" r="r" b="b"/>
              <a:pathLst>
                <a:path w="5535" h="5021" extrusionOk="0">
                  <a:moveTo>
                    <a:pt x="1200" y="3159"/>
                  </a:moveTo>
                  <a:cubicBezTo>
                    <a:pt x="1372" y="3380"/>
                    <a:pt x="1543" y="3527"/>
                    <a:pt x="1666" y="3527"/>
                  </a:cubicBezTo>
                  <a:cubicBezTo>
                    <a:pt x="3772" y="4237"/>
                    <a:pt x="4139" y="1445"/>
                    <a:pt x="5192" y="0"/>
                  </a:cubicBezTo>
                  <a:cubicBezTo>
                    <a:pt x="5535" y="1519"/>
                    <a:pt x="5388" y="1690"/>
                    <a:pt x="5094" y="1910"/>
                  </a:cubicBezTo>
                  <a:cubicBezTo>
                    <a:pt x="4825" y="2131"/>
                    <a:pt x="3845" y="3331"/>
                    <a:pt x="3674" y="4188"/>
                  </a:cubicBezTo>
                  <a:cubicBezTo>
                    <a:pt x="3478" y="5020"/>
                    <a:pt x="809" y="4947"/>
                    <a:pt x="319" y="4776"/>
                  </a:cubicBezTo>
                  <a:cubicBezTo>
                    <a:pt x="0" y="4653"/>
                    <a:pt x="613" y="3894"/>
                    <a:pt x="1200" y="3159"/>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4"/>
            <p:cNvSpPr/>
            <p:nvPr/>
          </p:nvSpPr>
          <p:spPr>
            <a:xfrm>
              <a:off x="4270050" y="2163550"/>
              <a:ext cx="115725" cy="612825"/>
            </a:xfrm>
            <a:custGeom>
              <a:avLst/>
              <a:gdLst/>
              <a:ahLst/>
              <a:cxnLst/>
              <a:rect l="l" t="t" r="r" b="b"/>
              <a:pathLst>
                <a:path w="4629" h="24513" extrusionOk="0">
                  <a:moveTo>
                    <a:pt x="1470" y="8596"/>
                  </a:moveTo>
                  <a:cubicBezTo>
                    <a:pt x="1568" y="9526"/>
                    <a:pt x="2131" y="16726"/>
                    <a:pt x="2033" y="17926"/>
                  </a:cubicBezTo>
                  <a:cubicBezTo>
                    <a:pt x="1984" y="18660"/>
                    <a:pt x="1641" y="19811"/>
                    <a:pt x="1421" y="20742"/>
                  </a:cubicBezTo>
                  <a:cubicBezTo>
                    <a:pt x="1274" y="21329"/>
                    <a:pt x="1201" y="21819"/>
                    <a:pt x="1274" y="22064"/>
                  </a:cubicBezTo>
                  <a:cubicBezTo>
                    <a:pt x="1494" y="22676"/>
                    <a:pt x="1494" y="24513"/>
                    <a:pt x="2498" y="24097"/>
                  </a:cubicBezTo>
                  <a:cubicBezTo>
                    <a:pt x="3502" y="23680"/>
                    <a:pt x="4164" y="22407"/>
                    <a:pt x="3943" y="20987"/>
                  </a:cubicBezTo>
                  <a:cubicBezTo>
                    <a:pt x="3747" y="19591"/>
                    <a:pt x="3992" y="18905"/>
                    <a:pt x="3943" y="18048"/>
                  </a:cubicBezTo>
                  <a:cubicBezTo>
                    <a:pt x="3870" y="17215"/>
                    <a:pt x="4433" y="11975"/>
                    <a:pt x="4531" y="10090"/>
                  </a:cubicBezTo>
                  <a:cubicBezTo>
                    <a:pt x="4629" y="8228"/>
                    <a:pt x="3992" y="7347"/>
                    <a:pt x="3943" y="6098"/>
                  </a:cubicBezTo>
                  <a:cubicBezTo>
                    <a:pt x="3919" y="4849"/>
                    <a:pt x="4286" y="2253"/>
                    <a:pt x="4286" y="2253"/>
                  </a:cubicBezTo>
                  <a:cubicBezTo>
                    <a:pt x="4286" y="2253"/>
                    <a:pt x="1" y="1"/>
                    <a:pt x="344" y="2719"/>
                  </a:cubicBezTo>
                  <a:cubicBezTo>
                    <a:pt x="686" y="5437"/>
                    <a:pt x="1372" y="7665"/>
                    <a:pt x="1470" y="85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4"/>
            <p:cNvSpPr/>
            <p:nvPr/>
          </p:nvSpPr>
          <p:spPr>
            <a:xfrm>
              <a:off x="4297600" y="2682075"/>
              <a:ext cx="76550" cy="94300"/>
            </a:xfrm>
            <a:custGeom>
              <a:avLst/>
              <a:gdLst/>
              <a:ahLst/>
              <a:cxnLst/>
              <a:rect l="l" t="t" r="r" b="b"/>
              <a:pathLst>
                <a:path w="3062" h="3772" extrusionOk="0">
                  <a:moveTo>
                    <a:pt x="1" y="1397"/>
                  </a:moveTo>
                  <a:cubicBezTo>
                    <a:pt x="74" y="2645"/>
                    <a:pt x="392" y="3772"/>
                    <a:pt x="1396" y="3356"/>
                  </a:cubicBezTo>
                  <a:cubicBezTo>
                    <a:pt x="2400" y="2939"/>
                    <a:pt x="3062" y="1666"/>
                    <a:pt x="2841" y="246"/>
                  </a:cubicBezTo>
                  <a:cubicBezTo>
                    <a:pt x="2303" y="1813"/>
                    <a:pt x="270" y="1739"/>
                    <a:pt x="319" y="1"/>
                  </a:cubicBezTo>
                  <a:cubicBezTo>
                    <a:pt x="172" y="588"/>
                    <a:pt x="1" y="1127"/>
                    <a:pt x="1" y="139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4"/>
            <p:cNvSpPr/>
            <p:nvPr/>
          </p:nvSpPr>
          <p:spPr>
            <a:xfrm>
              <a:off x="4134750" y="1940100"/>
              <a:ext cx="143300" cy="614050"/>
            </a:xfrm>
            <a:custGeom>
              <a:avLst/>
              <a:gdLst/>
              <a:ahLst/>
              <a:cxnLst/>
              <a:rect l="l" t="t" r="r" b="b"/>
              <a:pathLst>
                <a:path w="5732" h="24562" extrusionOk="0">
                  <a:moveTo>
                    <a:pt x="1" y="0"/>
                  </a:moveTo>
                  <a:cubicBezTo>
                    <a:pt x="1" y="0"/>
                    <a:pt x="25" y="8694"/>
                    <a:pt x="1" y="11534"/>
                  </a:cubicBezTo>
                  <a:cubicBezTo>
                    <a:pt x="1" y="14399"/>
                    <a:pt x="760" y="23999"/>
                    <a:pt x="760" y="23999"/>
                  </a:cubicBezTo>
                  <a:cubicBezTo>
                    <a:pt x="2205" y="24562"/>
                    <a:pt x="3625" y="23876"/>
                    <a:pt x="3625" y="23876"/>
                  </a:cubicBezTo>
                  <a:cubicBezTo>
                    <a:pt x="3821" y="21378"/>
                    <a:pt x="4556" y="17313"/>
                    <a:pt x="4678" y="15158"/>
                  </a:cubicBezTo>
                  <a:cubicBezTo>
                    <a:pt x="4801" y="13003"/>
                    <a:pt x="3821" y="12661"/>
                    <a:pt x="4237" y="11093"/>
                  </a:cubicBezTo>
                  <a:cubicBezTo>
                    <a:pt x="4629" y="9526"/>
                    <a:pt x="5731" y="1127"/>
                    <a:pt x="5731" y="1127"/>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4"/>
            <p:cNvSpPr/>
            <p:nvPr/>
          </p:nvSpPr>
          <p:spPr>
            <a:xfrm>
              <a:off x="4243725" y="1846425"/>
              <a:ext cx="177575" cy="783650"/>
            </a:xfrm>
            <a:custGeom>
              <a:avLst/>
              <a:gdLst/>
              <a:ahLst/>
              <a:cxnLst/>
              <a:rect l="l" t="t" r="r" b="b"/>
              <a:pathLst>
                <a:path w="7103" h="31346" extrusionOk="0">
                  <a:moveTo>
                    <a:pt x="319" y="5584"/>
                  </a:moveTo>
                  <a:cubicBezTo>
                    <a:pt x="319" y="5584"/>
                    <a:pt x="1054" y="14914"/>
                    <a:pt x="1372" y="16089"/>
                  </a:cubicBezTo>
                  <a:cubicBezTo>
                    <a:pt x="1690" y="17265"/>
                    <a:pt x="1935" y="21844"/>
                    <a:pt x="2156" y="23411"/>
                  </a:cubicBezTo>
                  <a:cubicBezTo>
                    <a:pt x="2401" y="24978"/>
                    <a:pt x="2425" y="29484"/>
                    <a:pt x="2425" y="29484"/>
                  </a:cubicBezTo>
                  <a:cubicBezTo>
                    <a:pt x="2988" y="31345"/>
                    <a:pt x="5315" y="29778"/>
                    <a:pt x="5315" y="29778"/>
                  </a:cubicBezTo>
                  <a:cubicBezTo>
                    <a:pt x="6294" y="23999"/>
                    <a:pt x="5608" y="21134"/>
                    <a:pt x="5584" y="19420"/>
                  </a:cubicBezTo>
                  <a:cubicBezTo>
                    <a:pt x="5559" y="17730"/>
                    <a:pt x="6392" y="13298"/>
                    <a:pt x="6221" y="11461"/>
                  </a:cubicBezTo>
                  <a:cubicBezTo>
                    <a:pt x="6049" y="9625"/>
                    <a:pt x="5853" y="5780"/>
                    <a:pt x="6221" y="5070"/>
                  </a:cubicBezTo>
                  <a:cubicBezTo>
                    <a:pt x="6564" y="4360"/>
                    <a:pt x="6980" y="3184"/>
                    <a:pt x="7102" y="1054"/>
                  </a:cubicBezTo>
                  <a:cubicBezTo>
                    <a:pt x="4335" y="1"/>
                    <a:pt x="1" y="1176"/>
                    <a:pt x="1" y="117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4"/>
            <p:cNvSpPr/>
            <p:nvPr/>
          </p:nvSpPr>
          <p:spPr>
            <a:xfrm>
              <a:off x="4064975" y="1475450"/>
              <a:ext cx="339175" cy="610375"/>
            </a:xfrm>
            <a:custGeom>
              <a:avLst/>
              <a:gdLst/>
              <a:ahLst/>
              <a:cxnLst/>
              <a:rect l="l" t="t" r="r" b="b"/>
              <a:pathLst>
                <a:path w="13567" h="24415" extrusionOk="0">
                  <a:moveTo>
                    <a:pt x="3208" y="123"/>
                  </a:moveTo>
                  <a:cubicBezTo>
                    <a:pt x="5657" y="0"/>
                    <a:pt x="9820" y="2890"/>
                    <a:pt x="11681" y="5265"/>
                  </a:cubicBezTo>
                  <a:cubicBezTo>
                    <a:pt x="13567" y="7640"/>
                    <a:pt x="12416" y="10187"/>
                    <a:pt x="11779" y="12734"/>
                  </a:cubicBezTo>
                  <a:cubicBezTo>
                    <a:pt x="11142" y="15281"/>
                    <a:pt x="12122" y="21623"/>
                    <a:pt x="12122" y="22235"/>
                  </a:cubicBezTo>
                  <a:cubicBezTo>
                    <a:pt x="9232" y="24170"/>
                    <a:pt x="3845" y="24415"/>
                    <a:pt x="3037" y="21549"/>
                  </a:cubicBezTo>
                  <a:cubicBezTo>
                    <a:pt x="2694" y="18440"/>
                    <a:pt x="3404" y="15207"/>
                    <a:pt x="3429" y="13371"/>
                  </a:cubicBezTo>
                  <a:cubicBezTo>
                    <a:pt x="3306" y="9452"/>
                    <a:pt x="0" y="1298"/>
                    <a:pt x="3208"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4"/>
            <p:cNvSpPr/>
            <p:nvPr/>
          </p:nvSpPr>
          <p:spPr>
            <a:xfrm>
              <a:off x="4112100" y="1477900"/>
              <a:ext cx="92475" cy="614050"/>
            </a:xfrm>
            <a:custGeom>
              <a:avLst/>
              <a:gdLst/>
              <a:ahLst/>
              <a:cxnLst/>
              <a:rect l="l" t="t" r="r" b="b"/>
              <a:pathLst>
                <a:path w="3699" h="24562" extrusionOk="0">
                  <a:moveTo>
                    <a:pt x="3478" y="588"/>
                  </a:moveTo>
                  <a:cubicBezTo>
                    <a:pt x="2205" y="6122"/>
                    <a:pt x="2597" y="12097"/>
                    <a:pt x="2866" y="14423"/>
                  </a:cubicBezTo>
                  <a:cubicBezTo>
                    <a:pt x="3160" y="16774"/>
                    <a:pt x="3209" y="24561"/>
                    <a:pt x="3209" y="24561"/>
                  </a:cubicBezTo>
                  <a:cubicBezTo>
                    <a:pt x="1323" y="23606"/>
                    <a:pt x="417" y="21843"/>
                    <a:pt x="393" y="21035"/>
                  </a:cubicBezTo>
                  <a:cubicBezTo>
                    <a:pt x="344" y="20252"/>
                    <a:pt x="1078" y="13493"/>
                    <a:pt x="1005" y="12930"/>
                  </a:cubicBezTo>
                  <a:cubicBezTo>
                    <a:pt x="956" y="12391"/>
                    <a:pt x="1" y="7175"/>
                    <a:pt x="99" y="4334"/>
                  </a:cubicBezTo>
                  <a:cubicBezTo>
                    <a:pt x="221" y="1518"/>
                    <a:pt x="1274" y="1102"/>
                    <a:pt x="1274" y="1102"/>
                  </a:cubicBezTo>
                  <a:lnTo>
                    <a:pt x="36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4"/>
            <p:cNvSpPr/>
            <p:nvPr/>
          </p:nvSpPr>
          <p:spPr>
            <a:xfrm>
              <a:off x="4240050" y="1507275"/>
              <a:ext cx="216150" cy="590175"/>
            </a:xfrm>
            <a:custGeom>
              <a:avLst/>
              <a:gdLst/>
              <a:ahLst/>
              <a:cxnLst/>
              <a:rect l="l" t="t" r="r" b="b"/>
              <a:pathLst>
                <a:path w="8646" h="23607" extrusionOk="0">
                  <a:moveTo>
                    <a:pt x="1886" y="1"/>
                  </a:moveTo>
                  <a:cubicBezTo>
                    <a:pt x="1" y="4017"/>
                    <a:pt x="907" y="7714"/>
                    <a:pt x="1005" y="11020"/>
                  </a:cubicBezTo>
                  <a:cubicBezTo>
                    <a:pt x="1078" y="14326"/>
                    <a:pt x="2792" y="23607"/>
                    <a:pt x="2792" y="23607"/>
                  </a:cubicBezTo>
                  <a:cubicBezTo>
                    <a:pt x="6098" y="22799"/>
                    <a:pt x="6490" y="20570"/>
                    <a:pt x="7127" y="19444"/>
                  </a:cubicBezTo>
                  <a:cubicBezTo>
                    <a:pt x="8645" y="11706"/>
                    <a:pt x="6711" y="5437"/>
                    <a:pt x="5290" y="3110"/>
                  </a:cubicBezTo>
                  <a:cubicBezTo>
                    <a:pt x="4164" y="1298"/>
                    <a:pt x="1886" y="1"/>
                    <a:pt x="1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4"/>
            <p:cNvSpPr/>
            <p:nvPr/>
          </p:nvSpPr>
          <p:spPr>
            <a:xfrm>
              <a:off x="3944375" y="1791100"/>
              <a:ext cx="64300" cy="33625"/>
            </a:xfrm>
            <a:custGeom>
              <a:avLst/>
              <a:gdLst/>
              <a:ahLst/>
              <a:cxnLst/>
              <a:rect l="l" t="t" r="r" b="b"/>
              <a:pathLst>
                <a:path w="2572" h="1345" extrusionOk="0">
                  <a:moveTo>
                    <a:pt x="1319" y="1"/>
                  </a:moveTo>
                  <a:cubicBezTo>
                    <a:pt x="1012" y="1"/>
                    <a:pt x="704" y="68"/>
                    <a:pt x="465" y="206"/>
                  </a:cubicBezTo>
                  <a:cubicBezTo>
                    <a:pt x="0" y="451"/>
                    <a:pt x="0" y="891"/>
                    <a:pt x="465" y="1161"/>
                  </a:cubicBezTo>
                  <a:cubicBezTo>
                    <a:pt x="686" y="1283"/>
                    <a:pt x="986" y="1344"/>
                    <a:pt x="1286" y="1344"/>
                  </a:cubicBezTo>
                  <a:cubicBezTo>
                    <a:pt x="1586" y="1344"/>
                    <a:pt x="1886" y="1283"/>
                    <a:pt x="2106" y="1161"/>
                  </a:cubicBezTo>
                  <a:cubicBezTo>
                    <a:pt x="2571" y="891"/>
                    <a:pt x="2571" y="451"/>
                    <a:pt x="2131" y="181"/>
                  </a:cubicBezTo>
                  <a:cubicBezTo>
                    <a:pt x="1903" y="62"/>
                    <a:pt x="1612" y="1"/>
                    <a:pt x="1319" y="1"/>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p:cNvSpPr/>
            <p:nvPr/>
          </p:nvSpPr>
          <p:spPr>
            <a:xfrm>
              <a:off x="4062525" y="1567275"/>
              <a:ext cx="352650" cy="342850"/>
            </a:xfrm>
            <a:custGeom>
              <a:avLst/>
              <a:gdLst/>
              <a:ahLst/>
              <a:cxnLst/>
              <a:rect l="l" t="t" r="r" b="b"/>
              <a:pathLst>
                <a:path w="14106" h="13714" extrusionOk="0">
                  <a:moveTo>
                    <a:pt x="11069" y="759"/>
                  </a:moveTo>
                  <a:cubicBezTo>
                    <a:pt x="8791" y="1886"/>
                    <a:pt x="8571" y="8596"/>
                    <a:pt x="6832" y="10261"/>
                  </a:cubicBezTo>
                  <a:cubicBezTo>
                    <a:pt x="5828" y="11216"/>
                    <a:pt x="1886" y="10457"/>
                    <a:pt x="539" y="10481"/>
                  </a:cubicBezTo>
                  <a:cubicBezTo>
                    <a:pt x="0" y="11681"/>
                    <a:pt x="735" y="13101"/>
                    <a:pt x="735" y="13101"/>
                  </a:cubicBezTo>
                  <a:cubicBezTo>
                    <a:pt x="8253" y="13469"/>
                    <a:pt x="9159" y="13714"/>
                    <a:pt x="11069" y="10040"/>
                  </a:cubicBezTo>
                  <a:cubicBezTo>
                    <a:pt x="12587" y="7200"/>
                    <a:pt x="14105" y="0"/>
                    <a:pt x="11069" y="75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3947425" y="1487675"/>
              <a:ext cx="272450" cy="337975"/>
            </a:xfrm>
            <a:custGeom>
              <a:avLst/>
              <a:gdLst/>
              <a:ahLst/>
              <a:cxnLst/>
              <a:rect l="l" t="t" r="r" b="b"/>
              <a:pathLst>
                <a:path w="10898" h="13519" extrusionOk="0">
                  <a:moveTo>
                    <a:pt x="7861" y="711"/>
                  </a:moveTo>
                  <a:cubicBezTo>
                    <a:pt x="6392" y="1470"/>
                    <a:pt x="5706" y="7568"/>
                    <a:pt x="3968" y="9110"/>
                  </a:cubicBezTo>
                  <a:cubicBezTo>
                    <a:pt x="2964" y="9967"/>
                    <a:pt x="2547" y="10751"/>
                    <a:pt x="515" y="11755"/>
                  </a:cubicBezTo>
                  <a:cubicBezTo>
                    <a:pt x="1" y="12857"/>
                    <a:pt x="1421" y="13518"/>
                    <a:pt x="1421" y="13518"/>
                  </a:cubicBezTo>
                  <a:cubicBezTo>
                    <a:pt x="5437" y="12000"/>
                    <a:pt x="6367" y="10702"/>
                    <a:pt x="7714" y="8670"/>
                  </a:cubicBezTo>
                  <a:cubicBezTo>
                    <a:pt x="9379" y="6147"/>
                    <a:pt x="10898" y="1"/>
                    <a:pt x="7861" y="7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3873350" y="1788275"/>
              <a:ext cx="113900" cy="98575"/>
            </a:xfrm>
            <a:custGeom>
              <a:avLst/>
              <a:gdLst/>
              <a:ahLst/>
              <a:cxnLst/>
              <a:rect l="l" t="t" r="r" b="b"/>
              <a:pathLst>
                <a:path w="4556" h="3943" extrusionOk="0">
                  <a:moveTo>
                    <a:pt x="4310" y="1274"/>
                  </a:moveTo>
                  <a:cubicBezTo>
                    <a:pt x="4261" y="1396"/>
                    <a:pt x="3870" y="1837"/>
                    <a:pt x="3527" y="2229"/>
                  </a:cubicBezTo>
                  <a:cubicBezTo>
                    <a:pt x="3184" y="2621"/>
                    <a:pt x="2621" y="3306"/>
                    <a:pt x="2449" y="3135"/>
                  </a:cubicBezTo>
                  <a:cubicBezTo>
                    <a:pt x="2278" y="2963"/>
                    <a:pt x="2621" y="2302"/>
                    <a:pt x="2621" y="2302"/>
                  </a:cubicBezTo>
                  <a:cubicBezTo>
                    <a:pt x="2621" y="2302"/>
                    <a:pt x="1568" y="3282"/>
                    <a:pt x="1396" y="3600"/>
                  </a:cubicBezTo>
                  <a:cubicBezTo>
                    <a:pt x="1200" y="3943"/>
                    <a:pt x="1323" y="2988"/>
                    <a:pt x="1568" y="2547"/>
                  </a:cubicBezTo>
                  <a:cubicBezTo>
                    <a:pt x="931" y="3551"/>
                    <a:pt x="760" y="3772"/>
                    <a:pt x="711" y="3527"/>
                  </a:cubicBezTo>
                  <a:cubicBezTo>
                    <a:pt x="662" y="3282"/>
                    <a:pt x="1200" y="1911"/>
                    <a:pt x="1127" y="2057"/>
                  </a:cubicBezTo>
                  <a:cubicBezTo>
                    <a:pt x="368" y="3208"/>
                    <a:pt x="74" y="3355"/>
                    <a:pt x="147" y="2817"/>
                  </a:cubicBezTo>
                  <a:cubicBezTo>
                    <a:pt x="221" y="2302"/>
                    <a:pt x="980" y="1396"/>
                    <a:pt x="1421" y="1151"/>
                  </a:cubicBezTo>
                  <a:cubicBezTo>
                    <a:pt x="98" y="2008"/>
                    <a:pt x="1" y="1911"/>
                    <a:pt x="343" y="1543"/>
                  </a:cubicBezTo>
                  <a:cubicBezTo>
                    <a:pt x="662" y="1151"/>
                    <a:pt x="1886" y="221"/>
                    <a:pt x="3527" y="0"/>
                  </a:cubicBezTo>
                  <a:cubicBezTo>
                    <a:pt x="4555" y="955"/>
                    <a:pt x="4310" y="1274"/>
                    <a:pt x="4310" y="12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3945600" y="1828075"/>
              <a:ext cx="146325" cy="74100"/>
            </a:xfrm>
            <a:custGeom>
              <a:avLst/>
              <a:gdLst/>
              <a:ahLst/>
              <a:cxnLst/>
              <a:rect l="l" t="t" r="r" b="b"/>
              <a:pathLst>
                <a:path w="5853" h="2964" extrusionOk="0">
                  <a:moveTo>
                    <a:pt x="539" y="1788"/>
                  </a:moveTo>
                  <a:cubicBezTo>
                    <a:pt x="980" y="1127"/>
                    <a:pt x="1592" y="367"/>
                    <a:pt x="2375" y="147"/>
                  </a:cubicBezTo>
                  <a:cubicBezTo>
                    <a:pt x="2939" y="0"/>
                    <a:pt x="3526" y="123"/>
                    <a:pt x="4065" y="294"/>
                  </a:cubicBezTo>
                  <a:cubicBezTo>
                    <a:pt x="4506" y="441"/>
                    <a:pt x="5118" y="490"/>
                    <a:pt x="5534" y="686"/>
                  </a:cubicBezTo>
                  <a:cubicBezTo>
                    <a:pt x="5730" y="1200"/>
                    <a:pt x="5853" y="1641"/>
                    <a:pt x="5853" y="2106"/>
                  </a:cubicBezTo>
                  <a:cubicBezTo>
                    <a:pt x="5755" y="2131"/>
                    <a:pt x="5657" y="2155"/>
                    <a:pt x="5559" y="2155"/>
                  </a:cubicBezTo>
                  <a:cubicBezTo>
                    <a:pt x="5094" y="2204"/>
                    <a:pt x="4628" y="2375"/>
                    <a:pt x="4163" y="2375"/>
                  </a:cubicBezTo>
                  <a:cubicBezTo>
                    <a:pt x="3869" y="2351"/>
                    <a:pt x="3379" y="2449"/>
                    <a:pt x="3086" y="2375"/>
                  </a:cubicBezTo>
                  <a:cubicBezTo>
                    <a:pt x="3208" y="2400"/>
                    <a:pt x="3330" y="2449"/>
                    <a:pt x="3355" y="2571"/>
                  </a:cubicBezTo>
                  <a:cubicBezTo>
                    <a:pt x="3379" y="2669"/>
                    <a:pt x="3281" y="2767"/>
                    <a:pt x="3184" y="2792"/>
                  </a:cubicBezTo>
                  <a:cubicBezTo>
                    <a:pt x="2522" y="2963"/>
                    <a:pt x="1935" y="2155"/>
                    <a:pt x="1518" y="1763"/>
                  </a:cubicBezTo>
                  <a:cubicBezTo>
                    <a:pt x="1543" y="1812"/>
                    <a:pt x="0" y="2645"/>
                    <a:pt x="539" y="17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4093125" y="1315650"/>
              <a:ext cx="144500" cy="181250"/>
            </a:xfrm>
            <a:custGeom>
              <a:avLst/>
              <a:gdLst/>
              <a:ahLst/>
              <a:cxnLst/>
              <a:rect l="l" t="t" r="r" b="b"/>
              <a:pathLst>
                <a:path w="5780" h="7250" extrusionOk="0">
                  <a:moveTo>
                    <a:pt x="1715" y="882"/>
                  </a:moveTo>
                  <a:cubicBezTo>
                    <a:pt x="1690" y="931"/>
                    <a:pt x="1666" y="1005"/>
                    <a:pt x="1641" y="1078"/>
                  </a:cubicBezTo>
                  <a:cubicBezTo>
                    <a:pt x="1519" y="1446"/>
                    <a:pt x="1592" y="1886"/>
                    <a:pt x="1519" y="2254"/>
                  </a:cubicBezTo>
                  <a:cubicBezTo>
                    <a:pt x="1372" y="2866"/>
                    <a:pt x="931" y="3331"/>
                    <a:pt x="735" y="3919"/>
                  </a:cubicBezTo>
                  <a:cubicBezTo>
                    <a:pt x="1" y="6049"/>
                    <a:pt x="2131" y="7249"/>
                    <a:pt x="3968" y="7102"/>
                  </a:cubicBezTo>
                  <a:cubicBezTo>
                    <a:pt x="4286" y="7078"/>
                    <a:pt x="4629" y="7004"/>
                    <a:pt x="4898" y="6784"/>
                  </a:cubicBezTo>
                  <a:cubicBezTo>
                    <a:pt x="5780" y="6098"/>
                    <a:pt x="4776" y="5021"/>
                    <a:pt x="4360" y="4384"/>
                  </a:cubicBezTo>
                  <a:cubicBezTo>
                    <a:pt x="4066" y="3943"/>
                    <a:pt x="3649" y="3356"/>
                    <a:pt x="3625" y="2792"/>
                  </a:cubicBezTo>
                  <a:cubicBezTo>
                    <a:pt x="3576" y="2278"/>
                    <a:pt x="3870" y="1837"/>
                    <a:pt x="3747" y="1299"/>
                  </a:cubicBezTo>
                  <a:cubicBezTo>
                    <a:pt x="3551" y="221"/>
                    <a:pt x="2205" y="1"/>
                    <a:pt x="1715" y="8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4189250" y="1445450"/>
              <a:ext cx="104700" cy="142050"/>
            </a:xfrm>
            <a:custGeom>
              <a:avLst/>
              <a:gdLst/>
              <a:ahLst/>
              <a:cxnLst/>
              <a:rect l="l" t="t" r="r" b="b"/>
              <a:pathLst>
                <a:path w="4188" h="5682" extrusionOk="0">
                  <a:moveTo>
                    <a:pt x="3380" y="0"/>
                  </a:moveTo>
                  <a:cubicBezTo>
                    <a:pt x="3380" y="0"/>
                    <a:pt x="2767" y="2106"/>
                    <a:pt x="4139" y="2988"/>
                  </a:cubicBezTo>
                  <a:cubicBezTo>
                    <a:pt x="4188" y="3502"/>
                    <a:pt x="2743" y="5681"/>
                    <a:pt x="1274" y="5290"/>
                  </a:cubicBezTo>
                  <a:cubicBezTo>
                    <a:pt x="441" y="5094"/>
                    <a:pt x="0" y="3869"/>
                    <a:pt x="0" y="3869"/>
                  </a:cubicBezTo>
                  <a:cubicBezTo>
                    <a:pt x="74" y="3110"/>
                    <a:pt x="515" y="1518"/>
                    <a:pt x="515" y="151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4140875" y="1285650"/>
              <a:ext cx="156150" cy="222875"/>
            </a:xfrm>
            <a:custGeom>
              <a:avLst/>
              <a:gdLst/>
              <a:ahLst/>
              <a:cxnLst/>
              <a:rect l="l" t="t" r="r" b="b"/>
              <a:pathLst>
                <a:path w="6246" h="8915" extrusionOk="0">
                  <a:moveTo>
                    <a:pt x="393" y="2131"/>
                  </a:moveTo>
                  <a:cubicBezTo>
                    <a:pt x="393" y="2131"/>
                    <a:pt x="1" y="3454"/>
                    <a:pt x="148" y="4507"/>
                  </a:cubicBezTo>
                  <a:cubicBezTo>
                    <a:pt x="295" y="5535"/>
                    <a:pt x="393" y="7592"/>
                    <a:pt x="1299" y="8253"/>
                  </a:cubicBezTo>
                  <a:cubicBezTo>
                    <a:pt x="2229" y="8915"/>
                    <a:pt x="3527" y="8155"/>
                    <a:pt x="4409" y="7396"/>
                  </a:cubicBezTo>
                  <a:cubicBezTo>
                    <a:pt x="5266" y="6662"/>
                    <a:pt x="6196" y="5315"/>
                    <a:pt x="6221" y="3650"/>
                  </a:cubicBezTo>
                  <a:cubicBezTo>
                    <a:pt x="6245" y="2009"/>
                    <a:pt x="5584" y="1"/>
                    <a:pt x="3209" y="99"/>
                  </a:cubicBezTo>
                  <a:cubicBezTo>
                    <a:pt x="833" y="197"/>
                    <a:pt x="393" y="2131"/>
                    <a:pt x="393" y="21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4177000" y="1270975"/>
              <a:ext cx="167775" cy="231425"/>
            </a:xfrm>
            <a:custGeom>
              <a:avLst/>
              <a:gdLst/>
              <a:ahLst/>
              <a:cxnLst/>
              <a:rect l="l" t="t" r="r" b="b"/>
              <a:pathLst>
                <a:path w="6711" h="9257" extrusionOk="0">
                  <a:moveTo>
                    <a:pt x="613" y="1714"/>
                  </a:moveTo>
                  <a:cubicBezTo>
                    <a:pt x="1" y="2473"/>
                    <a:pt x="270" y="3380"/>
                    <a:pt x="1029" y="3943"/>
                  </a:cubicBezTo>
                  <a:cubicBezTo>
                    <a:pt x="1568" y="4335"/>
                    <a:pt x="2033" y="4579"/>
                    <a:pt x="2376" y="5167"/>
                  </a:cubicBezTo>
                  <a:cubicBezTo>
                    <a:pt x="2694" y="5706"/>
                    <a:pt x="2866" y="6343"/>
                    <a:pt x="2915" y="6979"/>
                  </a:cubicBezTo>
                  <a:cubicBezTo>
                    <a:pt x="2939" y="7493"/>
                    <a:pt x="2939" y="8008"/>
                    <a:pt x="2964" y="8546"/>
                  </a:cubicBezTo>
                  <a:cubicBezTo>
                    <a:pt x="2988" y="8791"/>
                    <a:pt x="2988" y="9110"/>
                    <a:pt x="3257" y="9183"/>
                  </a:cubicBezTo>
                  <a:cubicBezTo>
                    <a:pt x="3551" y="9257"/>
                    <a:pt x="4163" y="9036"/>
                    <a:pt x="4433" y="8889"/>
                  </a:cubicBezTo>
                  <a:cubicBezTo>
                    <a:pt x="4874" y="8620"/>
                    <a:pt x="5265" y="8277"/>
                    <a:pt x="5584" y="7885"/>
                  </a:cubicBezTo>
                  <a:cubicBezTo>
                    <a:pt x="6220" y="7151"/>
                    <a:pt x="6612" y="6171"/>
                    <a:pt x="6637" y="5192"/>
                  </a:cubicBezTo>
                  <a:cubicBezTo>
                    <a:pt x="6710" y="3355"/>
                    <a:pt x="5657" y="2155"/>
                    <a:pt x="4335" y="1102"/>
                  </a:cubicBezTo>
                  <a:cubicBezTo>
                    <a:pt x="2964" y="0"/>
                    <a:pt x="1690" y="392"/>
                    <a:pt x="613" y="17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4121300" y="1267900"/>
              <a:ext cx="110200" cy="125525"/>
            </a:xfrm>
            <a:custGeom>
              <a:avLst/>
              <a:gdLst/>
              <a:ahLst/>
              <a:cxnLst/>
              <a:rect l="l" t="t" r="r" b="b"/>
              <a:pathLst>
                <a:path w="4408" h="5021" extrusionOk="0">
                  <a:moveTo>
                    <a:pt x="2033" y="907"/>
                  </a:moveTo>
                  <a:cubicBezTo>
                    <a:pt x="2033" y="907"/>
                    <a:pt x="2033" y="907"/>
                    <a:pt x="2033" y="907"/>
                  </a:cubicBezTo>
                  <a:cubicBezTo>
                    <a:pt x="2498" y="588"/>
                    <a:pt x="4383" y="1"/>
                    <a:pt x="4383" y="980"/>
                  </a:cubicBezTo>
                  <a:cubicBezTo>
                    <a:pt x="4408" y="1935"/>
                    <a:pt x="2988" y="2890"/>
                    <a:pt x="2253" y="3331"/>
                  </a:cubicBezTo>
                  <a:cubicBezTo>
                    <a:pt x="1910" y="3503"/>
                    <a:pt x="1567" y="3649"/>
                    <a:pt x="1274" y="3894"/>
                  </a:cubicBezTo>
                  <a:cubicBezTo>
                    <a:pt x="882" y="4188"/>
                    <a:pt x="857" y="4776"/>
                    <a:pt x="514" y="5021"/>
                  </a:cubicBezTo>
                  <a:cubicBezTo>
                    <a:pt x="0" y="4531"/>
                    <a:pt x="123" y="3282"/>
                    <a:pt x="343" y="2670"/>
                  </a:cubicBezTo>
                  <a:cubicBezTo>
                    <a:pt x="612" y="1862"/>
                    <a:pt x="1322" y="1397"/>
                    <a:pt x="2033" y="9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4195375" y="1472375"/>
              <a:ext cx="53900" cy="38600"/>
            </a:xfrm>
            <a:custGeom>
              <a:avLst/>
              <a:gdLst/>
              <a:ahLst/>
              <a:cxnLst/>
              <a:rect l="l" t="t" r="r" b="b"/>
              <a:pathLst>
                <a:path w="2156" h="1544" extrusionOk="0">
                  <a:moveTo>
                    <a:pt x="123" y="1029"/>
                  </a:moveTo>
                  <a:cubicBezTo>
                    <a:pt x="1078" y="931"/>
                    <a:pt x="2155" y="1"/>
                    <a:pt x="2155" y="1"/>
                  </a:cubicBezTo>
                  <a:cubicBezTo>
                    <a:pt x="2155" y="1"/>
                    <a:pt x="1935" y="1127"/>
                    <a:pt x="0" y="1543"/>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865725" y="2915325"/>
              <a:ext cx="258975" cy="109625"/>
            </a:xfrm>
            <a:custGeom>
              <a:avLst/>
              <a:gdLst/>
              <a:ahLst/>
              <a:cxnLst/>
              <a:rect l="l" t="t" r="r" b="b"/>
              <a:pathLst>
                <a:path w="10359" h="4385" extrusionOk="0">
                  <a:moveTo>
                    <a:pt x="931" y="1"/>
                  </a:moveTo>
                  <a:cubicBezTo>
                    <a:pt x="0" y="1470"/>
                    <a:pt x="221" y="2498"/>
                    <a:pt x="490" y="2621"/>
                  </a:cubicBezTo>
                  <a:cubicBezTo>
                    <a:pt x="3634" y="4019"/>
                    <a:pt x="6103" y="4384"/>
                    <a:pt x="7811" y="4384"/>
                  </a:cubicBezTo>
                  <a:cubicBezTo>
                    <a:pt x="9124" y="4384"/>
                    <a:pt x="9986" y="4169"/>
                    <a:pt x="10359" y="4041"/>
                  </a:cubicBezTo>
                  <a:cubicBezTo>
                    <a:pt x="9428" y="2768"/>
                    <a:pt x="8571" y="1543"/>
                    <a:pt x="7518" y="123"/>
                  </a:cubicBezTo>
                  <a:cubicBezTo>
                    <a:pt x="6736" y="271"/>
                    <a:pt x="5859" y="324"/>
                    <a:pt x="5006" y="324"/>
                  </a:cubicBezTo>
                  <a:cubicBezTo>
                    <a:pt x="2894" y="324"/>
                    <a:pt x="931" y="1"/>
                    <a:pt x="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4206375" y="1925400"/>
              <a:ext cx="279200" cy="315300"/>
            </a:xfrm>
            <a:custGeom>
              <a:avLst/>
              <a:gdLst/>
              <a:ahLst/>
              <a:cxnLst/>
              <a:rect l="l" t="t" r="r" b="b"/>
              <a:pathLst>
                <a:path w="11168" h="12612" extrusionOk="0">
                  <a:moveTo>
                    <a:pt x="11167" y="1"/>
                  </a:moveTo>
                  <a:lnTo>
                    <a:pt x="25" y="6466"/>
                  </a:lnTo>
                  <a:lnTo>
                    <a:pt x="1" y="12612"/>
                  </a:lnTo>
                  <a:lnTo>
                    <a:pt x="11143" y="6147"/>
                  </a:lnTo>
                  <a:lnTo>
                    <a:pt x="11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2951375" y="1925400"/>
              <a:ext cx="281025" cy="315300"/>
            </a:xfrm>
            <a:custGeom>
              <a:avLst/>
              <a:gdLst/>
              <a:ahLst/>
              <a:cxnLst/>
              <a:rect l="l" t="t" r="r" b="b"/>
              <a:pathLst>
                <a:path w="11241" h="12612" extrusionOk="0">
                  <a:moveTo>
                    <a:pt x="25" y="1"/>
                  </a:moveTo>
                  <a:lnTo>
                    <a:pt x="1" y="6147"/>
                  </a:lnTo>
                  <a:lnTo>
                    <a:pt x="11216" y="12612"/>
                  </a:lnTo>
                  <a:lnTo>
                    <a:pt x="11241"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3956000" y="2062225"/>
              <a:ext cx="251025" cy="238475"/>
            </a:xfrm>
            <a:custGeom>
              <a:avLst/>
              <a:gdLst/>
              <a:ahLst/>
              <a:cxnLst/>
              <a:rect l="l" t="t" r="r" b="b"/>
              <a:pathLst>
                <a:path w="10041" h="9539" extrusionOk="0">
                  <a:moveTo>
                    <a:pt x="5877" y="1"/>
                  </a:moveTo>
                  <a:cubicBezTo>
                    <a:pt x="4371" y="1"/>
                    <a:pt x="2865" y="331"/>
                    <a:pt x="1715" y="993"/>
                  </a:cubicBezTo>
                  <a:cubicBezTo>
                    <a:pt x="588" y="1654"/>
                    <a:pt x="25" y="2535"/>
                    <a:pt x="25" y="3392"/>
                  </a:cubicBezTo>
                  <a:lnTo>
                    <a:pt x="0" y="9522"/>
                  </a:lnTo>
                  <a:lnTo>
                    <a:pt x="0" y="9522"/>
                  </a:lnTo>
                  <a:cubicBezTo>
                    <a:pt x="7" y="8647"/>
                    <a:pt x="571" y="7796"/>
                    <a:pt x="1715" y="7139"/>
                  </a:cubicBezTo>
                  <a:cubicBezTo>
                    <a:pt x="2853" y="6478"/>
                    <a:pt x="4353" y="6147"/>
                    <a:pt x="5856" y="6147"/>
                  </a:cubicBezTo>
                  <a:cubicBezTo>
                    <a:pt x="7359" y="6147"/>
                    <a:pt x="8865" y="6478"/>
                    <a:pt x="10016" y="7139"/>
                  </a:cubicBezTo>
                  <a:lnTo>
                    <a:pt x="10040" y="993"/>
                  </a:lnTo>
                  <a:cubicBezTo>
                    <a:pt x="8890" y="331"/>
                    <a:pt x="7384" y="1"/>
                    <a:pt x="5877" y="1"/>
                  </a:cubicBezTo>
                  <a:close/>
                  <a:moveTo>
                    <a:pt x="0" y="9522"/>
                  </a:moveTo>
                  <a:cubicBezTo>
                    <a:pt x="0" y="9528"/>
                    <a:pt x="0" y="9533"/>
                    <a:pt x="0" y="9539"/>
                  </a:cubicBezTo>
                  <a:lnTo>
                    <a:pt x="0" y="9522"/>
                  </a:lnTo>
                  <a:close/>
                </a:path>
              </a:pathLst>
            </a:custGeom>
            <a:solidFill>
              <a:srgbClr val="787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3231775" y="2062300"/>
              <a:ext cx="252250" cy="239025"/>
            </a:xfrm>
            <a:custGeom>
              <a:avLst/>
              <a:gdLst/>
              <a:ahLst/>
              <a:cxnLst/>
              <a:rect l="l" t="t" r="r" b="b"/>
              <a:pathLst>
                <a:path w="10090" h="9561" extrusionOk="0">
                  <a:moveTo>
                    <a:pt x="4190" y="1"/>
                  </a:moveTo>
                  <a:cubicBezTo>
                    <a:pt x="2677" y="1"/>
                    <a:pt x="1169" y="338"/>
                    <a:pt x="25" y="1014"/>
                  </a:cubicBezTo>
                  <a:lnTo>
                    <a:pt x="0" y="7136"/>
                  </a:lnTo>
                  <a:cubicBezTo>
                    <a:pt x="1151" y="6475"/>
                    <a:pt x="2657" y="6144"/>
                    <a:pt x="4163" y="6144"/>
                  </a:cubicBezTo>
                  <a:cubicBezTo>
                    <a:pt x="5669" y="6144"/>
                    <a:pt x="7175" y="6475"/>
                    <a:pt x="8326" y="7136"/>
                  </a:cubicBezTo>
                  <a:cubicBezTo>
                    <a:pt x="9477" y="7797"/>
                    <a:pt x="10065" y="8679"/>
                    <a:pt x="10065" y="9560"/>
                  </a:cubicBezTo>
                  <a:lnTo>
                    <a:pt x="10065" y="3438"/>
                  </a:lnTo>
                  <a:cubicBezTo>
                    <a:pt x="10089" y="2557"/>
                    <a:pt x="9501" y="1675"/>
                    <a:pt x="8351" y="990"/>
                  </a:cubicBezTo>
                  <a:cubicBezTo>
                    <a:pt x="7193" y="331"/>
                    <a:pt x="5689" y="1"/>
                    <a:pt x="41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3440525" y="2207625"/>
              <a:ext cx="280400" cy="315300"/>
            </a:xfrm>
            <a:custGeom>
              <a:avLst/>
              <a:gdLst/>
              <a:ahLst/>
              <a:cxnLst/>
              <a:rect l="l" t="t" r="r" b="b"/>
              <a:pathLst>
                <a:path w="11216" h="12612" extrusionOk="0">
                  <a:moveTo>
                    <a:pt x="25" y="1"/>
                  </a:moveTo>
                  <a:lnTo>
                    <a:pt x="1" y="6147"/>
                  </a:lnTo>
                  <a:lnTo>
                    <a:pt x="11216" y="12612"/>
                  </a:lnTo>
                  <a:lnTo>
                    <a:pt x="11216"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3720925" y="2207625"/>
              <a:ext cx="278575" cy="315300"/>
            </a:xfrm>
            <a:custGeom>
              <a:avLst/>
              <a:gdLst/>
              <a:ahLst/>
              <a:cxnLst/>
              <a:rect l="l" t="t" r="r" b="b"/>
              <a:pathLst>
                <a:path w="11143" h="12612" extrusionOk="0">
                  <a:moveTo>
                    <a:pt x="11142" y="1"/>
                  </a:moveTo>
                  <a:lnTo>
                    <a:pt x="0" y="6490"/>
                  </a:lnTo>
                  <a:lnTo>
                    <a:pt x="0" y="12612"/>
                  </a:lnTo>
                  <a:lnTo>
                    <a:pt x="11142" y="6147"/>
                  </a:lnTo>
                  <a:lnTo>
                    <a:pt x="111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2952000" y="1481575"/>
              <a:ext cx="1533575" cy="888300"/>
            </a:xfrm>
            <a:custGeom>
              <a:avLst/>
              <a:gdLst/>
              <a:ahLst/>
              <a:cxnLst/>
              <a:rect l="l" t="t" r="r" b="b"/>
              <a:pathLst>
                <a:path w="61343" h="35532" extrusionOk="0">
                  <a:moveTo>
                    <a:pt x="30561" y="0"/>
                  </a:moveTo>
                  <a:lnTo>
                    <a:pt x="0" y="17754"/>
                  </a:lnTo>
                  <a:lnTo>
                    <a:pt x="11216" y="24243"/>
                  </a:lnTo>
                  <a:cubicBezTo>
                    <a:pt x="12360" y="23567"/>
                    <a:pt x="13868" y="23230"/>
                    <a:pt x="15381" y="23230"/>
                  </a:cubicBezTo>
                  <a:cubicBezTo>
                    <a:pt x="16880" y="23230"/>
                    <a:pt x="18384" y="23560"/>
                    <a:pt x="19542" y="24219"/>
                  </a:cubicBezTo>
                  <a:cubicBezTo>
                    <a:pt x="21843" y="25565"/>
                    <a:pt x="21843" y="27720"/>
                    <a:pt x="19566" y="29043"/>
                  </a:cubicBezTo>
                  <a:lnTo>
                    <a:pt x="30757" y="35532"/>
                  </a:lnTo>
                  <a:lnTo>
                    <a:pt x="41899" y="29043"/>
                  </a:lnTo>
                  <a:cubicBezTo>
                    <a:pt x="39597" y="27720"/>
                    <a:pt x="39597" y="25565"/>
                    <a:pt x="41875" y="24219"/>
                  </a:cubicBezTo>
                  <a:cubicBezTo>
                    <a:pt x="43025" y="23557"/>
                    <a:pt x="44531" y="23227"/>
                    <a:pt x="46037" y="23227"/>
                  </a:cubicBezTo>
                  <a:cubicBezTo>
                    <a:pt x="47544" y="23227"/>
                    <a:pt x="49050" y="23557"/>
                    <a:pt x="50200" y="24219"/>
                  </a:cubicBezTo>
                  <a:lnTo>
                    <a:pt x="61342" y="17754"/>
                  </a:lnTo>
                  <a:lnTo>
                    <a:pt x="30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3208500" y="2282925"/>
              <a:ext cx="43500" cy="213075"/>
            </a:xfrm>
            <a:custGeom>
              <a:avLst/>
              <a:gdLst/>
              <a:ahLst/>
              <a:cxnLst/>
              <a:rect l="l" t="t" r="r" b="b"/>
              <a:pathLst>
                <a:path w="1740" h="8523" extrusionOk="0">
                  <a:moveTo>
                    <a:pt x="1739" y="1"/>
                  </a:moveTo>
                  <a:lnTo>
                    <a:pt x="1739" y="16"/>
                  </a:lnTo>
                  <a:lnTo>
                    <a:pt x="1739" y="16"/>
                  </a:lnTo>
                  <a:cubicBezTo>
                    <a:pt x="1739" y="11"/>
                    <a:pt x="1739" y="6"/>
                    <a:pt x="1739" y="1"/>
                  </a:cubicBezTo>
                  <a:close/>
                  <a:moveTo>
                    <a:pt x="1739" y="16"/>
                  </a:moveTo>
                  <a:lnTo>
                    <a:pt x="1739" y="16"/>
                  </a:lnTo>
                  <a:cubicBezTo>
                    <a:pt x="1732" y="868"/>
                    <a:pt x="1145" y="1719"/>
                    <a:pt x="25" y="2376"/>
                  </a:cubicBezTo>
                  <a:lnTo>
                    <a:pt x="1" y="8522"/>
                  </a:lnTo>
                  <a:cubicBezTo>
                    <a:pt x="1152" y="7861"/>
                    <a:pt x="1715" y="7004"/>
                    <a:pt x="1715" y="6123"/>
                  </a:cubicBezTo>
                  <a:lnTo>
                    <a:pt x="1739" y="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3210350" y="2504550"/>
              <a:ext cx="279175" cy="314700"/>
            </a:xfrm>
            <a:custGeom>
              <a:avLst/>
              <a:gdLst/>
              <a:ahLst/>
              <a:cxnLst/>
              <a:rect l="l" t="t" r="r" b="b"/>
              <a:pathLst>
                <a:path w="11167" h="12588" extrusionOk="0">
                  <a:moveTo>
                    <a:pt x="11167" y="0"/>
                  </a:moveTo>
                  <a:lnTo>
                    <a:pt x="25" y="6465"/>
                  </a:lnTo>
                  <a:lnTo>
                    <a:pt x="0" y="12587"/>
                  </a:lnTo>
                  <a:lnTo>
                    <a:pt x="11142" y="6122"/>
                  </a:lnTo>
                  <a:lnTo>
                    <a:pt x="11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2959950" y="2641375"/>
              <a:ext cx="251025" cy="237850"/>
            </a:xfrm>
            <a:custGeom>
              <a:avLst/>
              <a:gdLst/>
              <a:ahLst/>
              <a:cxnLst/>
              <a:rect l="l" t="t" r="r" b="b"/>
              <a:pathLst>
                <a:path w="10041" h="9514" extrusionOk="0">
                  <a:moveTo>
                    <a:pt x="5878" y="0"/>
                  </a:moveTo>
                  <a:cubicBezTo>
                    <a:pt x="4372" y="0"/>
                    <a:pt x="2866" y="331"/>
                    <a:pt x="1715" y="992"/>
                  </a:cubicBezTo>
                  <a:cubicBezTo>
                    <a:pt x="588" y="1653"/>
                    <a:pt x="25" y="2510"/>
                    <a:pt x="25" y="3392"/>
                  </a:cubicBezTo>
                  <a:lnTo>
                    <a:pt x="1" y="9498"/>
                  </a:lnTo>
                  <a:lnTo>
                    <a:pt x="1" y="9498"/>
                  </a:lnTo>
                  <a:cubicBezTo>
                    <a:pt x="7" y="8646"/>
                    <a:pt x="571" y="7796"/>
                    <a:pt x="1715" y="7139"/>
                  </a:cubicBezTo>
                  <a:cubicBezTo>
                    <a:pt x="2859" y="6462"/>
                    <a:pt x="4367" y="6125"/>
                    <a:pt x="5877" y="6125"/>
                  </a:cubicBezTo>
                  <a:cubicBezTo>
                    <a:pt x="7373" y="6125"/>
                    <a:pt x="8870" y="6456"/>
                    <a:pt x="10016" y="7114"/>
                  </a:cubicBezTo>
                  <a:lnTo>
                    <a:pt x="10041" y="992"/>
                  </a:lnTo>
                  <a:cubicBezTo>
                    <a:pt x="8890" y="331"/>
                    <a:pt x="7384" y="0"/>
                    <a:pt x="5878" y="0"/>
                  </a:cubicBezTo>
                  <a:close/>
                  <a:moveTo>
                    <a:pt x="1" y="9498"/>
                  </a:moveTo>
                  <a:cubicBezTo>
                    <a:pt x="0" y="9503"/>
                    <a:pt x="0" y="9509"/>
                    <a:pt x="0" y="9514"/>
                  </a:cubicBezTo>
                  <a:lnTo>
                    <a:pt x="1" y="9498"/>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4"/>
            <p:cNvSpPr/>
            <p:nvPr/>
          </p:nvSpPr>
          <p:spPr>
            <a:xfrm>
              <a:off x="2724875" y="2786775"/>
              <a:ext cx="279175" cy="315300"/>
            </a:xfrm>
            <a:custGeom>
              <a:avLst/>
              <a:gdLst/>
              <a:ahLst/>
              <a:cxnLst/>
              <a:rect l="l" t="t" r="r" b="b"/>
              <a:pathLst>
                <a:path w="11167" h="12612" extrusionOk="0">
                  <a:moveTo>
                    <a:pt x="11167" y="0"/>
                  </a:moveTo>
                  <a:lnTo>
                    <a:pt x="25" y="6465"/>
                  </a:lnTo>
                  <a:lnTo>
                    <a:pt x="0" y="12611"/>
                  </a:lnTo>
                  <a:lnTo>
                    <a:pt x="11142" y="6122"/>
                  </a:lnTo>
                  <a:lnTo>
                    <a:pt x="11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4"/>
            <p:cNvSpPr/>
            <p:nvPr/>
          </p:nvSpPr>
          <p:spPr>
            <a:xfrm>
              <a:off x="1955325" y="2504550"/>
              <a:ext cx="770175" cy="597525"/>
            </a:xfrm>
            <a:custGeom>
              <a:avLst/>
              <a:gdLst/>
              <a:ahLst/>
              <a:cxnLst/>
              <a:rect l="l" t="t" r="r" b="b"/>
              <a:pathLst>
                <a:path w="30807" h="23901" extrusionOk="0">
                  <a:moveTo>
                    <a:pt x="25" y="0"/>
                  </a:moveTo>
                  <a:lnTo>
                    <a:pt x="1" y="6122"/>
                  </a:lnTo>
                  <a:lnTo>
                    <a:pt x="30782" y="23900"/>
                  </a:lnTo>
                  <a:lnTo>
                    <a:pt x="30807" y="17754"/>
                  </a:lnTo>
                  <a:lnTo>
                    <a:pt x="25"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1955950" y="2060100"/>
              <a:ext cx="1533575" cy="888300"/>
            </a:xfrm>
            <a:custGeom>
              <a:avLst/>
              <a:gdLst/>
              <a:ahLst/>
              <a:cxnLst/>
              <a:rect l="l" t="t" r="r" b="b"/>
              <a:pathLst>
                <a:path w="61343" h="35532" extrusionOk="0">
                  <a:moveTo>
                    <a:pt x="30561" y="0"/>
                  </a:moveTo>
                  <a:lnTo>
                    <a:pt x="0" y="17778"/>
                  </a:lnTo>
                  <a:lnTo>
                    <a:pt x="30782" y="35532"/>
                  </a:lnTo>
                  <a:lnTo>
                    <a:pt x="41924" y="29067"/>
                  </a:lnTo>
                  <a:cubicBezTo>
                    <a:pt x="39622" y="27720"/>
                    <a:pt x="39597" y="25565"/>
                    <a:pt x="41875" y="24243"/>
                  </a:cubicBezTo>
                  <a:cubicBezTo>
                    <a:pt x="43026" y="23582"/>
                    <a:pt x="44532" y="23251"/>
                    <a:pt x="46038" y="23251"/>
                  </a:cubicBezTo>
                  <a:cubicBezTo>
                    <a:pt x="47544" y="23251"/>
                    <a:pt x="49050" y="23582"/>
                    <a:pt x="50201" y="24243"/>
                  </a:cubicBezTo>
                  <a:lnTo>
                    <a:pt x="61343" y="17778"/>
                  </a:lnTo>
                  <a:lnTo>
                    <a:pt x="50127" y="11289"/>
                  </a:lnTo>
                  <a:cubicBezTo>
                    <a:pt x="52404" y="9967"/>
                    <a:pt x="52404" y="7812"/>
                    <a:pt x="50103" y="6465"/>
                  </a:cubicBezTo>
                  <a:cubicBezTo>
                    <a:pt x="48957" y="5807"/>
                    <a:pt x="47459" y="5476"/>
                    <a:pt x="45960" y="5476"/>
                  </a:cubicBezTo>
                  <a:cubicBezTo>
                    <a:pt x="44447" y="5476"/>
                    <a:pt x="42933" y="5813"/>
                    <a:pt x="41777" y="6489"/>
                  </a:cubicBezTo>
                  <a:lnTo>
                    <a:pt x="30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4189250" y="2281700"/>
              <a:ext cx="44100" cy="214300"/>
            </a:xfrm>
            <a:custGeom>
              <a:avLst/>
              <a:gdLst/>
              <a:ahLst/>
              <a:cxnLst/>
              <a:rect l="l" t="t" r="r" b="b"/>
              <a:pathLst>
                <a:path w="1764" h="8572" extrusionOk="0">
                  <a:moveTo>
                    <a:pt x="25" y="1"/>
                  </a:moveTo>
                  <a:lnTo>
                    <a:pt x="0" y="6147"/>
                  </a:lnTo>
                  <a:cubicBezTo>
                    <a:pt x="0" y="7029"/>
                    <a:pt x="564" y="7886"/>
                    <a:pt x="1739" y="8571"/>
                  </a:cubicBezTo>
                  <a:lnTo>
                    <a:pt x="1763" y="2425"/>
                  </a:lnTo>
                  <a:cubicBezTo>
                    <a:pt x="588" y="1764"/>
                    <a:pt x="25" y="882"/>
                    <a:pt x="25" y="1"/>
                  </a:cubicBezTo>
                  <a:close/>
                </a:path>
              </a:pathLst>
            </a:custGeom>
            <a:solidFill>
              <a:srgbClr val="718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3954150" y="2504550"/>
              <a:ext cx="280425" cy="315300"/>
            </a:xfrm>
            <a:custGeom>
              <a:avLst/>
              <a:gdLst/>
              <a:ahLst/>
              <a:cxnLst/>
              <a:rect l="l" t="t" r="r" b="b"/>
              <a:pathLst>
                <a:path w="11217" h="12612" extrusionOk="0">
                  <a:moveTo>
                    <a:pt x="25" y="0"/>
                  </a:moveTo>
                  <a:lnTo>
                    <a:pt x="1" y="6122"/>
                  </a:lnTo>
                  <a:lnTo>
                    <a:pt x="11216" y="12612"/>
                  </a:lnTo>
                  <a:lnTo>
                    <a:pt x="11216"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4234550" y="2641375"/>
              <a:ext cx="251625" cy="238475"/>
            </a:xfrm>
            <a:custGeom>
              <a:avLst/>
              <a:gdLst/>
              <a:ahLst/>
              <a:cxnLst/>
              <a:rect l="l" t="t" r="r" b="b"/>
              <a:pathLst>
                <a:path w="10065" h="9539" extrusionOk="0">
                  <a:moveTo>
                    <a:pt x="4163" y="0"/>
                  </a:moveTo>
                  <a:cubicBezTo>
                    <a:pt x="2657" y="0"/>
                    <a:pt x="1151" y="331"/>
                    <a:pt x="0" y="992"/>
                  </a:cubicBezTo>
                  <a:lnTo>
                    <a:pt x="0" y="7139"/>
                  </a:lnTo>
                  <a:cubicBezTo>
                    <a:pt x="1139" y="6465"/>
                    <a:pt x="2639" y="6128"/>
                    <a:pt x="4142" y="6128"/>
                  </a:cubicBezTo>
                  <a:cubicBezTo>
                    <a:pt x="5645" y="6128"/>
                    <a:pt x="7151" y="6465"/>
                    <a:pt x="8302" y="7139"/>
                  </a:cubicBezTo>
                  <a:cubicBezTo>
                    <a:pt x="9477" y="7800"/>
                    <a:pt x="10040" y="8681"/>
                    <a:pt x="10040" y="9538"/>
                  </a:cubicBezTo>
                  <a:lnTo>
                    <a:pt x="10065" y="3416"/>
                  </a:lnTo>
                  <a:cubicBezTo>
                    <a:pt x="10065" y="2535"/>
                    <a:pt x="9477" y="1653"/>
                    <a:pt x="8326" y="992"/>
                  </a:cubicBezTo>
                  <a:cubicBezTo>
                    <a:pt x="7175" y="331"/>
                    <a:pt x="5669" y="0"/>
                    <a:pt x="4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4442700" y="2786775"/>
              <a:ext cx="281025" cy="315300"/>
            </a:xfrm>
            <a:custGeom>
              <a:avLst/>
              <a:gdLst/>
              <a:ahLst/>
              <a:cxnLst/>
              <a:rect l="l" t="t" r="r" b="b"/>
              <a:pathLst>
                <a:path w="11241" h="12612" extrusionOk="0">
                  <a:moveTo>
                    <a:pt x="25" y="0"/>
                  </a:moveTo>
                  <a:lnTo>
                    <a:pt x="0" y="6122"/>
                  </a:lnTo>
                  <a:lnTo>
                    <a:pt x="11216" y="12611"/>
                  </a:lnTo>
                  <a:lnTo>
                    <a:pt x="11240"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4723075" y="2504550"/>
              <a:ext cx="764675" cy="597525"/>
            </a:xfrm>
            <a:custGeom>
              <a:avLst/>
              <a:gdLst/>
              <a:ahLst/>
              <a:cxnLst/>
              <a:rect l="l" t="t" r="r" b="b"/>
              <a:pathLst>
                <a:path w="30587" h="23901" extrusionOk="0">
                  <a:moveTo>
                    <a:pt x="30586" y="0"/>
                  </a:moveTo>
                  <a:lnTo>
                    <a:pt x="25" y="17754"/>
                  </a:lnTo>
                  <a:lnTo>
                    <a:pt x="1" y="23900"/>
                  </a:lnTo>
                  <a:lnTo>
                    <a:pt x="1" y="23900"/>
                  </a:lnTo>
                  <a:lnTo>
                    <a:pt x="30586" y="6122"/>
                  </a:lnTo>
                  <a:lnTo>
                    <a:pt x="30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3954775" y="2060100"/>
              <a:ext cx="1532975" cy="888300"/>
            </a:xfrm>
            <a:custGeom>
              <a:avLst/>
              <a:gdLst/>
              <a:ahLst/>
              <a:cxnLst/>
              <a:rect l="l" t="t" r="r" b="b"/>
              <a:pathLst>
                <a:path w="61319" h="35532" extrusionOk="0">
                  <a:moveTo>
                    <a:pt x="30561" y="0"/>
                  </a:moveTo>
                  <a:lnTo>
                    <a:pt x="19419" y="6465"/>
                  </a:lnTo>
                  <a:cubicBezTo>
                    <a:pt x="18268" y="5804"/>
                    <a:pt x="16762" y="5473"/>
                    <a:pt x="15259" y="5473"/>
                  </a:cubicBezTo>
                  <a:cubicBezTo>
                    <a:pt x="13757" y="5473"/>
                    <a:pt x="12257" y="5804"/>
                    <a:pt x="11118" y="6465"/>
                  </a:cubicBezTo>
                  <a:cubicBezTo>
                    <a:pt x="8816" y="7812"/>
                    <a:pt x="8816" y="9967"/>
                    <a:pt x="11142" y="11289"/>
                  </a:cubicBezTo>
                  <a:lnTo>
                    <a:pt x="0" y="17778"/>
                  </a:lnTo>
                  <a:lnTo>
                    <a:pt x="11216" y="24243"/>
                  </a:lnTo>
                  <a:cubicBezTo>
                    <a:pt x="12355" y="23582"/>
                    <a:pt x="13854" y="23251"/>
                    <a:pt x="15357" y="23251"/>
                  </a:cubicBezTo>
                  <a:cubicBezTo>
                    <a:pt x="16860" y="23251"/>
                    <a:pt x="18366" y="23582"/>
                    <a:pt x="19517" y="24243"/>
                  </a:cubicBezTo>
                  <a:cubicBezTo>
                    <a:pt x="21819" y="25565"/>
                    <a:pt x="21844" y="27720"/>
                    <a:pt x="19542" y="29067"/>
                  </a:cubicBezTo>
                  <a:lnTo>
                    <a:pt x="30757" y="35532"/>
                  </a:lnTo>
                  <a:lnTo>
                    <a:pt x="61318" y="17778"/>
                  </a:lnTo>
                  <a:lnTo>
                    <a:pt x="30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4211275" y="2861450"/>
              <a:ext cx="42900" cy="213075"/>
            </a:xfrm>
            <a:custGeom>
              <a:avLst/>
              <a:gdLst/>
              <a:ahLst/>
              <a:cxnLst/>
              <a:rect l="l" t="t" r="r" b="b"/>
              <a:pathLst>
                <a:path w="1716" h="8523" extrusionOk="0">
                  <a:moveTo>
                    <a:pt x="1715" y="1"/>
                  </a:moveTo>
                  <a:cubicBezTo>
                    <a:pt x="1715" y="858"/>
                    <a:pt x="1152" y="1739"/>
                    <a:pt x="25" y="2400"/>
                  </a:cubicBezTo>
                  <a:lnTo>
                    <a:pt x="1" y="8522"/>
                  </a:lnTo>
                  <a:cubicBezTo>
                    <a:pt x="1127" y="7861"/>
                    <a:pt x="1691" y="7004"/>
                    <a:pt x="1715" y="6147"/>
                  </a:cubicBezTo>
                  <a:lnTo>
                    <a:pt x="1715"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3193200" y="2860850"/>
              <a:ext cx="44100" cy="213675"/>
            </a:xfrm>
            <a:custGeom>
              <a:avLst/>
              <a:gdLst/>
              <a:ahLst/>
              <a:cxnLst/>
              <a:rect l="l" t="t" r="r" b="b"/>
              <a:pathLst>
                <a:path w="1764" h="8547" extrusionOk="0">
                  <a:moveTo>
                    <a:pt x="25" y="0"/>
                  </a:moveTo>
                  <a:lnTo>
                    <a:pt x="0" y="6122"/>
                  </a:lnTo>
                  <a:cubicBezTo>
                    <a:pt x="0" y="7004"/>
                    <a:pt x="588" y="7885"/>
                    <a:pt x="1739" y="8546"/>
                  </a:cubicBezTo>
                  <a:lnTo>
                    <a:pt x="1764" y="2424"/>
                  </a:lnTo>
                  <a:cubicBezTo>
                    <a:pt x="588" y="1739"/>
                    <a:pt x="25" y="857"/>
                    <a:pt x="25"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3453375" y="3540375"/>
              <a:ext cx="161650" cy="60625"/>
            </a:xfrm>
            <a:custGeom>
              <a:avLst/>
              <a:gdLst/>
              <a:ahLst/>
              <a:cxnLst/>
              <a:rect l="l" t="t" r="r" b="b"/>
              <a:pathLst>
                <a:path w="6466" h="2425" extrusionOk="0">
                  <a:moveTo>
                    <a:pt x="1" y="1617"/>
                  </a:moveTo>
                  <a:cubicBezTo>
                    <a:pt x="1" y="1617"/>
                    <a:pt x="295" y="1715"/>
                    <a:pt x="1005" y="2009"/>
                  </a:cubicBezTo>
                  <a:cubicBezTo>
                    <a:pt x="1715" y="2327"/>
                    <a:pt x="3233" y="2425"/>
                    <a:pt x="4188" y="2254"/>
                  </a:cubicBezTo>
                  <a:cubicBezTo>
                    <a:pt x="5143" y="2107"/>
                    <a:pt x="6466" y="1911"/>
                    <a:pt x="6196" y="1543"/>
                  </a:cubicBezTo>
                  <a:cubicBezTo>
                    <a:pt x="5951" y="1201"/>
                    <a:pt x="1152" y="1"/>
                    <a:pt x="956" y="99"/>
                  </a:cubicBezTo>
                  <a:cubicBezTo>
                    <a:pt x="760" y="197"/>
                    <a:pt x="1" y="1617"/>
                    <a:pt x="1" y="1617"/>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2958125" y="3083075"/>
              <a:ext cx="769550" cy="597525"/>
            </a:xfrm>
            <a:custGeom>
              <a:avLst/>
              <a:gdLst/>
              <a:ahLst/>
              <a:cxnLst/>
              <a:rect l="l" t="t" r="r" b="b"/>
              <a:pathLst>
                <a:path w="30782" h="23901" extrusionOk="0">
                  <a:moveTo>
                    <a:pt x="24" y="0"/>
                  </a:moveTo>
                  <a:lnTo>
                    <a:pt x="0" y="6147"/>
                  </a:lnTo>
                  <a:lnTo>
                    <a:pt x="30757" y="23900"/>
                  </a:lnTo>
                  <a:lnTo>
                    <a:pt x="30781" y="17754"/>
                  </a:lnTo>
                  <a:lnTo>
                    <a:pt x="24"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3727025" y="3083075"/>
              <a:ext cx="764675" cy="597525"/>
            </a:xfrm>
            <a:custGeom>
              <a:avLst/>
              <a:gdLst/>
              <a:ahLst/>
              <a:cxnLst/>
              <a:rect l="l" t="t" r="r" b="b"/>
              <a:pathLst>
                <a:path w="30587" h="23901" extrusionOk="0">
                  <a:moveTo>
                    <a:pt x="30586" y="0"/>
                  </a:moveTo>
                  <a:lnTo>
                    <a:pt x="25" y="17754"/>
                  </a:lnTo>
                  <a:lnTo>
                    <a:pt x="1" y="23900"/>
                  </a:lnTo>
                  <a:lnTo>
                    <a:pt x="30586" y="6147"/>
                  </a:lnTo>
                  <a:lnTo>
                    <a:pt x="30586" y="0"/>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2958725" y="2639225"/>
              <a:ext cx="1532975" cy="887700"/>
            </a:xfrm>
            <a:custGeom>
              <a:avLst/>
              <a:gdLst/>
              <a:ahLst/>
              <a:cxnLst/>
              <a:rect l="l" t="t" r="r" b="b"/>
              <a:pathLst>
                <a:path w="61319" h="35508" extrusionOk="0">
                  <a:moveTo>
                    <a:pt x="30561" y="1"/>
                  </a:moveTo>
                  <a:lnTo>
                    <a:pt x="19419" y="6465"/>
                  </a:lnTo>
                  <a:cubicBezTo>
                    <a:pt x="18269" y="5804"/>
                    <a:pt x="16763" y="5474"/>
                    <a:pt x="15260" y="5474"/>
                  </a:cubicBezTo>
                  <a:cubicBezTo>
                    <a:pt x="13757" y="5474"/>
                    <a:pt x="12257" y="5804"/>
                    <a:pt x="11118" y="6465"/>
                  </a:cubicBezTo>
                  <a:cubicBezTo>
                    <a:pt x="8816" y="7788"/>
                    <a:pt x="8841" y="9943"/>
                    <a:pt x="11143" y="11289"/>
                  </a:cubicBezTo>
                  <a:lnTo>
                    <a:pt x="0" y="17754"/>
                  </a:lnTo>
                  <a:lnTo>
                    <a:pt x="30757" y="35508"/>
                  </a:lnTo>
                  <a:lnTo>
                    <a:pt x="61318" y="17754"/>
                  </a:lnTo>
                  <a:lnTo>
                    <a:pt x="50127" y="11289"/>
                  </a:lnTo>
                  <a:cubicBezTo>
                    <a:pt x="52405" y="9943"/>
                    <a:pt x="52380" y="7788"/>
                    <a:pt x="50103" y="6465"/>
                  </a:cubicBezTo>
                  <a:cubicBezTo>
                    <a:pt x="48940" y="5804"/>
                    <a:pt x="47428" y="5474"/>
                    <a:pt x="45922" y="5474"/>
                  </a:cubicBezTo>
                  <a:cubicBezTo>
                    <a:pt x="44416" y="5474"/>
                    <a:pt x="42916" y="5804"/>
                    <a:pt x="41777" y="6465"/>
                  </a:cubicBezTo>
                  <a:lnTo>
                    <a:pt x="30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3558075" y="3050000"/>
              <a:ext cx="171425" cy="65700"/>
            </a:xfrm>
            <a:custGeom>
              <a:avLst/>
              <a:gdLst/>
              <a:ahLst/>
              <a:cxnLst/>
              <a:rect l="l" t="t" r="r" b="b"/>
              <a:pathLst>
                <a:path w="6857" h="2628" extrusionOk="0">
                  <a:moveTo>
                    <a:pt x="0" y="1"/>
                  </a:moveTo>
                  <a:lnTo>
                    <a:pt x="0" y="638"/>
                  </a:lnTo>
                  <a:cubicBezTo>
                    <a:pt x="0" y="1152"/>
                    <a:pt x="343" y="1666"/>
                    <a:pt x="1029" y="2058"/>
                  </a:cubicBezTo>
                  <a:cubicBezTo>
                    <a:pt x="1690" y="2437"/>
                    <a:pt x="2565" y="2627"/>
                    <a:pt x="3441" y="2627"/>
                  </a:cubicBezTo>
                  <a:cubicBezTo>
                    <a:pt x="4316" y="2627"/>
                    <a:pt x="5192" y="2437"/>
                    <a:pt x="5853" y="2058"/>
                  </a:cubicBezTo>
                  <a:cubicBezTo>
                    <a:pt x="6514" y="1666"/>
                    <a:pt x="6857" y="1152"/>
                    <a:pt x="6857" y="662"/>
                  </a:cubicBezTo>
                  <a:lnTo>
                    <a:pt x="6857" y="25"/>
                  </a:lnTo>
                  <a:cubicBezTo>
                    <a:pt x="6857" y="515"/>
                    <a:pt x="6514" y="1029"/>
                    <a:pt x="5853" y="1397"/>
                  </a:cubicBezTo>
                  <a:cubicBezTo>
                    <a:pt x="5192" y="1789"/>
                    <a:pt x="4316" y="1984"/>
                    <a:pt x="3441" y="1984"/>
                  </a:cubicBezTo>
                  <a:cubicBezTo>
                    <a:pt x="2565" y="1984"/>
                    <a:pt x="1690" y="1789"/>
                    <a:pt x="1029" y="1397"/>
                  </a:cubicBezTo>
                  <a:cubicBezTo>
                    <a:pt x="343" y="1029"/>
                    <a:pt x="0" y="515"/>
                    <a:pt x="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3550100" y="3000425"/>
              <a:ext cx="187975" cy="99200"/>
            </a:xfrm>
            <a:custGeom>
              <a:avLst/>
              <a:gdLst/>
              <a:ahLst/>
              <a:cxnLst/>
              <a:rect l="l" t="t" r="r" b="b"/>
              <a:pathLst>
                <a:path w="7519" h="3968" extrusionOk="0">
                  <a:moveTo>
                    <a:pt x="3738" y="0"/>
                  </a:moveTo>
                  <a:cubicBezTo>
                    <a:pt x="2860" y="0"/>
                    <a:pt x="1984" y="196"/>
                    <a:pt x="1323" y="588"/>
                  </a:cubicBezTo>
                  <a:cubicBezTo>
                    <a:pt x="1" y="1372"/>
                    <a:pt x="1" y="2621"/>
                    <a:pt x="1348" y="3380"/>
                  </a:cubicBezTo>
                  <a:cubicBezTo>
                    <a:pt x="2009" y="3772"/>
                    <a:pt x="2884" y="3967"/>
                    <a:pt x="3760" y="3967"/>
                  </a:cubicBezTo>
                  <a:cubicBezTo>
                    <a:pt x="4635" y="3967"/>
                    <a:pt x="5511" y="3772"/>
                    <a:pt x="6172" y="3380"/>
                  </a:cubicBezTo>
                  <a:cubicBezTo>
                    <a:pt x="7519" y="2621"/>
                    <a:pt x="7494" y="1372"/>
                    <a:pt x="6172" y="588"/>
                  </a:cubicBezTo>
                  <a:cubicBezTo>
                    <a:pt x="5498" y="196"/>
                    <a:pt x="4617" y="0"/>
                    <a:pt x="3738" y="0"/>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3371350" y="2529575"/>
              <a:ext cx="502025" cy="650850"/>
            </a:xfrm>
            <a:custGeom>
              <a:avLst/>
              <a:gdLst/>
              <a:ahLst/>
              <a:cxnLst/>
              <a:rect l="l" t="t" r="r" b="b"/>
              <a:pathLst>
                <a:path w="20081" h="26034" extrusionOk="0">
                  <a:moveTo>
                    <a:pt x="20053" y="698"/>
                  </a:moveTo>
                  <a:lnTo>
                    <a:pt x="20081" y="713"/>
                  </a:lnTo>
                  <a:cubicBezTo>
                    <a:pt x="20072" y="708"/>
                    <a:pt x="20062" y="703"/>
                    <a:pt x="20053" y="698"/>
                  </a:cubicBezTo>
                  <a:close/>
                  <a:moveTo>
                    <a:pt x="18679" y="0"/>
                  </a:moveTo>
                  <a:cubicBezTo>
                    <a:pt x="18529" y="0"/>
                    <a:pt x="18366" y="50"/>
                    <a:pt x="18195" y="150"/>
                  </a:cubicBezTo>
                  <a:lnTo>
                    <a:pt x="1102" y="10019"/>
                  </a:lnTo>
                  <a:cubicBezTo>
                    <a:pt x="490" y="10362"/>
                    <a:pt x="0" y="11219"/>
                    <a:pt x="0" y="11929"/>
                  </a:cubicBezTo>
                  <a:lnTo>
                    <a:pt x="25" y="24687"/>
                  </a:lnTo>
                  <a:cubicBezTo>
                    <a:pt x="25" y="25054"/>
                    <a:pt x="147" y="25299"/>
                    <a:pt x="343" y="25397"/>
                  </a:cubicBezTo>
                  <a:lnTo>
                    <a:pt x="1399" y="26007"/>
                  </a:lnTo>
                  <a:lnTo>
                    <a:pt x="1399" y="26007"/>
                  </a:lnTo>
                  <a:cubicBezTo>
                    <a:pt x="1230" y="25896"/>
                    <a:pt x="1127" y="25661"/>
                    <a:pt x="1127" y="25324"/>
                  </a:cubicBezTo>
                  <a:lnTo>
                    <a:pt x="1102" y="12566"/>
                  </a:lnTo>
                  <a:cubicBezTo>
                    <a:pt x="1102" y="11855"/>
                    <a:pt x="1592" y="10998"/>
                    <a:pt x="2204" y="10655"/>
                  </a:cubicBezTo>
                  <a:lnTo>
                    <a:pt x="19297" y="787"/>
                  </a:lnTo>
                  <a:cubicBezTo>
                    <a:pt x="19468" y="687"/>
                    <a:pt x="19640" y="637"/>
                    <a:pt x="19792" y="637"/>
                  </a:cubicBezTo>
                  <a:cubicBezTo>
                    <a:pt x="19888" y="637"/>
                    <a:pt x="19977" y="657"/>
                    <a:pt x="20053" y="698"/>
                  </a:cubicBezTo>
                  <a:lnTo>
                    <a:pt x="20053" y="698"/>
                  </a:lnTo>
                  <a:lnTo>
                    <a:pt x="18979" y="77"/>
                  </a:lnTo>
                  <a:cubicBezTo>
                    <a:pt x="18887" y="26"/>
                    <a:pt x="18786" y="0"/>
                    <a:pt x="18679" y="0"/>
                  </a:cubicBezTo>
                  <a:close/>
                  <a:moveTo>
                    <a:pt x="1399" y="26007"/>
                  </a:moveTo>
                  <a:cubicBezTo>
                    <a:pt x="1414" y="26017"/>
                    <a:pt x="1429" y="26026"/>
                    <a:pt x="1445" y="26034"/>
                  </a:cubicBezTo>
                  <a:lnTo>
                    <a:pt x="1399" y="26007"/>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4"/>
            <p:cNvSpPr/>
            <p:nvPr/>
          </p:nvSpPr>
          <p:spPr>
            <a:xfrm>
              <a:off x="3398900" y="2545650"/>
              <a:ext cx="483050" cy="636925"/>
            </a:xfrm>
            <a:custGeom>
              <a:avLst/>
              <a:gdLst/>
              <a:ahLst/>
              <a:cxnLst/>
              <a:rect l="l" t="t" r="r" b="b"/>
              <a:pathLst>
                <a:path w="19322" h="25477" extrusionOk="0">
                  <a:moveTo>
                    <a:pt x="18680" y="0"/>
                  </a:moveTo>
                  <a:cubicBezTo>
                    <a:pt x="18534" y="0"/>
                    <a:pt x="18369" y="46"/>
                    <a:pt x="18195" y="144"/>
                  </a:cubicBezTo>
                  <a:lnTo>
                    <a:pt x="1102" y="10012"/>
                  </a:lnTo>
                  <a:cubicBezTo>
                    <a:pt x="490" y="10355"/>
                    <a:pt x="0" y="11212"/>
                    <a:pt x="0" y="11923"/>
                  </a:cubicBezTo>
                  <a:lnTo>
                    <a:pt x="25" y="24681"/>
                  </a:lnTo>
                  <a:cubicBezTo>
                    <a:pt x="25" y="25182"/>
                    <a:pt x="281" y="25476"/>
                    <a:pt x="648" y="25476"/>
                  </a:cubicBezTo>
                  <a:cubicBezTo>
                    <a:pt x="800" y="25476"/>
                    <a:pt x="971" y="25425"/>
                    <a:pt x="1151" y="25317"/>
                  </a:cubicBezTo>
                  <a:lnTo>
                    <a:pt x="18219" y="15473"/>
                  </a:lnTo>
                  <a:cubicBezTo>
                    <a:pt x="18832" y="15106"/>
                    <a:pt x="19321" y="14249"/>
                    <a:pt x="19321" y="13563"/>
                  </a:cubicBezTo>
                  <a:lnTo>
                    <a:pt x="19297" y="781"/>
                  </a:lnTo>
                  <a:cubicBezTo>
                    <a:pt x="19297" y="290"/>
                    <a:pt x="19046" y="0"/>
                    <a:pt x="186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4"/>
            <p:cNvSpPr/>
            <p:nvPr/>
          </p:nvSpPr>
          <p:spPr>
            <a:xfrm>
              <a:off x="3418475" y="2567600"/>
              <a:ext cx="443875" cy="554075"/>
            </a:xfrm>
            <a:custGeom>
              <a:avLst/>
              <a:gdLst/>
              <a:ahLst/>
              <a:cxnLst/>
              <a:rect l="l" t="t" r="r" b="b"/>
              <a:pathLst>
                <a:path w="17755" h="22163" extrusionOk="0">
                  <a:moveTo>
                    <a:pt x="17730" y="1"/>
                  </a:moveTo>
                  <a:lnTo>
                    <a:pt x="17265" y="270"/>
                  </a:lnTo>
                  <a:lnTo>
                    <a:pt x="16236" y="858"/>
                  </a:lnTo>
                  <a:lnTo>
                    <a:pt x="2474" y="8792"/>
                  </a:lnTo>
                  <a:lnTo>
                    <a:pt x="1" y="10236"/>
                  </a:lnTo>
                  <a:lnTo>
                    <a:pt x="1" y="11045"/>
                  </a:lnTo>
                  <a:lnTo>
                    <a:pt x="25" y="17118"/>
                  </a:lnTo>
                  <a:lnTo>
                    <a:pt x="25" y="22162"/>
                  </a:lnTo>
                  <a:lnTo>
                    <a:pt x="10898" y="15893"/>
                  </a:lnTo>
                  <a:lnTo>
                    <a:pt x="12612" y="14914"/>
                  </a:lnTo>
                  <a:lnTo>
                    <a:pt x="17755" y="11926"/>
                  </a:lnTo>
                  <a:lnTo>
                    <a:pt x="17730" y="2449"/>
                  </a:lnTo>
                  <a:lnTo>
                    <a:pt x="17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4"/>
            <p:cNvSpPr/>
            <p:nvPr/>
          </p:nvSpPr>
          <p:spPr>
            <a:xfrm>
              <a:off x="3419100" y="2567600"/>
              <a:ext cx="442650" cy="274900"/>
            </a:xfrm>
            <a:custGeom>
              <a:avLst/>
              <a:gdLst/>
              <a:ahLst/>
              <a:cxnLst/>
              <a:rect l="l" t="t" r="r" b="b"/>
              <a:pathLst>
                <a:path w="17706" h="10996" extrusionOk="0">
                  <a:moveTo>
                    <a:pt x="17705" y="1"/>
                  </a:moveTo>
                  <a:lnTo>
                    <a:pt x="2449" y="8792"/>
                  </a:lnTo>
                  <a:lnTo>
                    <a:pt x="0" y="10212"/>
                  </a:lnTo>
                  <a:lnTo>
                    <a:pt x="0" y="10996"/>
                  </a:lnTo>
                  <a:lnTo>
                    <a:pt x="17705" y="760"/>
                  </a:lnTo>
                  <a:lnTo>
                    <a:pt x="17705"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3442975" y="2856600"/>
              <a:ext cx="27575" cy="36175"/>
            </a:xfrm>
            <a:custGeom>
              <a:avLst/>
              <a:gdLst/>
              <a:ahLst/>
              <a:cxnLst/>
              <a:rect l="l" t="t" r="r" b="b"/>
              <a:pathLst>
                <a:path w="1103" h="1447" extrusionOk="0">
                  <a:moveTo>
                    <a:pt x="796" y="1"/>
                  </a:moveTo>
                  <a:cubicBezTo>
                    <a:pt x="725" y="1"/>
                    <a:pt x="646" y="24"/>
                    <a:pt x="564" y="72"/>
                  </a:cubicBezTo>
                  <a:cubicBezTo>
                    <a:pt x="245" y="268"/>
                    <a:pt x="0" y="684"/>
                    <a:pt x="0" y="1052"/>
                  </a:cubicBezTo>
                  <a:cubicBezTo>
                    <a:pt x="0" y="1309"/>
                    <a:pt x="121" y="1446"/>
                    <a:pt x="302" y="1446"/>
                  </a:cubicBezTo>
                  <a:cubicBezTo>
                    <a:pt x="380" y="1446"/>
                    <a:pt x="468" y="1421"/>
                    <a:pt x="564" y="1370"/>
                  </a:cubicBezTo>
                  <a:cubicBezTo>
                    <a:pt x="858" y="1199"/>
                    <a:pt x="1102" y="758"/>
                    <a:pt x="1102" y="415"/>
                  </a:cubicBezTo>
                  <a:cubicBezTo>
                    <a:pt x="1102" y="151"/>
                    <a:pt x="976" y="1"/>
                    <a:pt x="796"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3442975" y="2905800"/>
              <a:ext cx="27575" cy="36225"/>
            </a:xfrm>
            <a:custGeom>
              <a:avLst/>
              <a:gdLst/>
              <a:ahLst/>
              <a:cxnLst/>
              <a:rect l="l" t="t" r="r" b="b"/>
              <a:pathLst>
                <a:path w="1103" h="1449" extrusionOk="0">
                  <a:moveTo>
                    <a:pt x="811" y="1"/>
                  </a:moveTo>
                  <a:cubicBezTo>
                    <a:pt x="737" y="1"/>
                    <a:pt x="652" y="29"/>
                    <a:pt x="564" y="88"/>
                  </a:cubicBezTo>
                  <a:cubicBezTo>
                    <a:pt x="245" y="259"/>
                    <a:pt x="0" y="700"/>
                    <a:pt x="0" y="1043"/>
                  </a:cubicBezTo>
                  <a:cubicBezTo>
                    <a:pt x="0" y="1299"/>
                    <a:pt x="120" y="1448"/>
                    <a:pt x="300" y="1448"/>
                  </a:cubicBezTo>
                  <a:cubicBezTo>
                    <a:pt x="378" y="1448"/>
                    <a:pt x="468" y="1420"/>
                    <a:pt x="564" y="1361"/>
                  </a:cubicBezTo>
                  <a:cubicBezTo>
                    <a:pt x="858" y="1190"/>
                    <a:pt x="1102" y="773"/>
                    <a:pt x="1102" y="406"/>
                  </a:cubicBezTo>
                  <a:cubicBezTo>
                    <a:pt x="1102" y="150"/>
                    <a:pt x="983" y="1"/>
                    <a:pt x="811"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3442975" y="2954550"/>
              <a:ext cx="27575" cy="36050"/>
            </a:xfrm>
            <a:custGeom>
              <a:avLst/>
              <a:gdLst/>
              <a:ahLst/>
              <a:cxnLst/>
              <a:rect l="l" t="t" r="r" b="b"/>
              <a:pathLst>
                <a:path w="1103" h="1442" extrusionOk="0">
                  <a:moveTo>
                    <a:pt x="798" y="0"/>
                  </a:moveTo>
                  <a:cubicBezTo>
                    <a:pt x="727" y="0"/>
                    <a:pt x="647" y="23"/>
                    <a:pt x="564" y="72"/>
                  </a:cubicBezTo>
                  <a:cubicBezTo>
                    <a:pt x="245" y="268"/>
                    <a:pt x="0" y="684"/>
                    <a:pt x="0" y="1052"/>
                  </a:cubicBezTo>
                  <a:cubicBezTo>
                    <a:pt x="0" y="1297"/>
                    <a:pt x="126" y="1442"/>
                    <a:pt x="314" y="1442"/>
                  </a:cubicBezTo>
                  <a:cubicBezTo>
                    <a:pt x="388" y="1442"/>
                    <a:pt x="473" y="1419"/>
                    <a:pt x="564" y="1370"/>
                  </a:cubicBezTo>
                  <a:cubicBezTo>
                    <a:pt x="858" y="1199"/>
                    <a:pt x="1102" y="758"/>
                    <a:pt x="1102" y="391"/>
                  </a:cubicBezTo>
                  <a:cubicBezTo>
                    <a:pt x="1102" y="145"/>
                    <a:pt x="977" y="0"/>
                    <a:pt x="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3449100" y="3119700"/>
              <a:ext cx="19600" cy="25925"/>
            </a:xfrm>
            <a:custGeom>
              <a:avLst/>
              <a:gdLst/>
              <a:ahLst/>
              <a:cxnLst/>
              <a:rect l="l" t="t" r="r" b="b"/>
              <a:pathLst>
                <a:path w="784" h="1037" extrusionOk="0">
                  <a:moveTo>
                    <a:pt x="570" y="1"/>
                  </a:moveTo>
                  <a:cubicBezTo>
                    <a:pt x="517" y="1"/>
                    <a:pt x="457" y="18"/>
                    <a:pt x="392" y="54"/>
                  </a:cubicBezTo>
                  <a:cubicBezTo>
                    <a:pt x="172" y="176"/>
                    <a:pt x="0" y="494"/>
                    <a:pt x="0" y="739"/>
                  </a:cubicBezTo>
                  <a:cubicBezTo>
                    <a:pt x="0" y="931"/>
                    <a:pt x="88" y="1036"/>
                    <a:pt x="217" y="1036"/>
                  </a:cubicBezTo>
                  <a:cubicBezTo>
                    <a:pt x="270" y="1036"/>
                    <a:pt x="329" y="1019"/>
                    <a:pt x="392" y="984"/>
                  </a:cubicBezTo>
                  <a:cubicBezTo>
                    <a:pt x="613" y="837"/>
                    <a:pt x="784" y="543"/>
                    <a:pt x="784" y="274"/>
                  </a:cubicBezTo>
                  <a:cubicBezTo>
                    <a:pt x="784" y="101"/>
                    <a:pt x="698" y="1"/>
                    <a:pt x="57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4"/>
            <p:cNvSpPr/>
            <p:nvPr/>
          </p:nvSpPr>
          <p:spPr>
            <a:xfrm>
              <a:off x="3899675" y="2955125"/>
              <a:ext cx="318375" cy="184300"/>
            </a:xfrm>
            <a:custGeom>
              <a:avLst/>
              <a:gdLst/>
              <a:ahLst/>
              <a:cxnLst/>
              <a:rect l="l" t="t" r="r" b="b"/>
              <a:pathLst>
                <a:path w="12735" h="7372" extrusionOk="0">
                  <a:moveTo>
                    <a:pt x="7273" y="0"/>
                  </a:moveTo>
                  <a:lnTo>
                    <a:pt x="0" y="4212"/>
                  </a:lnTo>
                  <a:lnTo>
                    <a:pt x="5461" y="7371"/>
                  </a:lnTo>
                  <a:lnTo>
                    <a:pt x="12734" y="3159"/>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4036200" y="3034100"/>
              <a:ext cx="181850" cy="110825"/>
            </a:xfrm>
            <a:custGeom>
              <a:avLst/>
              <a:gdLst/>
              <a:ahLst/>
              <a:cxnLst/>
              <a:rect l="l" t="t" r="r" b="b"/>
              <a:pathLst>
                <a:path w="7274" h="4433" extrusionOk="0">
                  <a:moveTo>
                    <a:pt x="7273" y="0"/>
                  </a:moveTo>
                  <a:lnTo>
                    <a:pt x="0" y="4212"/>
                  </a:lnTo>
                  <a:lnTo>
                    <a:pt x="0" y="4433"/>
                  </a:lnTo>
                  <a:lnTo>
                    <a:pt x="7273" y="245"/>
                  </a:lnTo>
                  <a:lnTo>
                    <a:pt x="7273"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3899675" y="3060425"/>
              <a:ext cx="136550" cy="84500"/>
            </a:xfrm>
            <a:custGeom>
              <a:avLst/>
              <a:gdLst/>
              <a:ahLst/>
              <a:cxnLst/>
              <a:rect l="l" t="t" r="r" b="b"/>
              <a:pathLst>
                <a:path w="5462" h="3380" extrusionOk="0">
                  <a:moveTo>
                    <a:pt x="0" y="0"/>
                  </a:moveTo>
                  <a:lnTo>
                    <a:pt x="0" y="221"/>
                  </a:lnTo>
                  <a:lnTo>
                    <a:pt x="5461" y="3380"/>
                  </a:lnTo>
                  <a:lnTo>
                    <a:pt x="5461" y="315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3548875" y="3234900"/>
              <a:ext cx="133500" cy="89400"/>
            </a:xfrm>
            <a:custGeom>
              <a:avLst/>
              <a:gdLst/>
              <a:ahLst/>
              <a:cxnLst/>
              <a:rect l="l" t="t" r="r" b="b"/>
              <a:pathLst>
                <a:path w="5340" h="3576" extrusionOk="0">
                  <a:moveTo>
                    <a:pt x="1" y="0"/>
                  </a:moveTo>
                  <a:lnTo>
                    <a:pt x="1" y="466"/>
                  </a:lnTo>
                  <a:lnTo>
                    <a:pt x="5339" y="3576"/>
                  </a:lnTo>
                  <a:lnTo>
                    <a:pt x="5339" y="3110"/>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3682350" y="3141850"/>
              <a:ext cx="295100" cy="182450"/>
            </a:xfrm>
            <a:custGeom>
              <a:avLst/>
              <a:gdLst/>
              <a:ahLst/>
              <a:cxnLst/>
              <a:rect l="l" t="t" r="r" b="b"/>
              <a:pathLst>
                <a:path w="11804" h="7298" extrusionOk="0">
                  <a:moveTo>
                    <a:pt x="11803" y="0"/>
                  </a:moveTo>
                  <a:lnTo>
                    <a:pt x="0" y="6832"/>
                  </a:lnTo>
                  <a:lnTo>
                    <a:pt x="0" y="7298"/>
                  </a:lnTo>
                  <a:lnTo>
                    <a:pt x="11803" y="465"/>
                  </a:lnTo>
                  <a:lnTo>
                    <a:pt x="11803"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3548875" y="3064100"/>
              <a:ext cx="428575" cy="248575"/>
            </a:xfrm>
            <a:custGeom>
              <a:avLst/>
              <a:gdLst/>
              <a:ahLst/>
              <a:cxnLst/>
              <a:rect l="l" t="t" r="r" b="b"/>
              <a:pathLst>
                <a:path w="17143" h="9943" extrusionOk="0">
                  <a:moveTo>
                    <a:pt x="11804" y="0"/>
                  </a:moveTo>
                  <a:lnTo>
                    <a:pt x="1" y="6832"/>
                  </a:lnTo>
                  <a:lnTo>
                    <a:pt x="5339" y="9942"/>
                  </a:lnTo>
                  <a:lnTo>
                    <a:pt x="17142" y="3110"/>
                  </a:lnTo>
                  <a:lnTo>
                    <a:pt x="1180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3826200" y="3083675"/>
              <a:ext cx="18400" cy="16550"/>
            </a:xfrm>
            <a:custGeom>
              <a:avLst/>
              <a:gdLst/>
              <a:ahLst/>
              <a:cxnLst/>
              <a:rect l="l" t="t" r="r" b="b"/>
              <a:pathLst>
                <a:path w="736" h="662"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3844575" y="3084300"/>
              <a:ext cx="18400" cy="15925"/>
            </a:xfrm>
            <a:custGeom>
              <a:avLst/>
              <a:gdLst/>
              <a:ahLst/>
              <a:cxnLst/>
              <a:rect l="l" t="t" r="r" b="b"/>
              <a:pathLst>
                <a:path w="736" h="637" extrusionOk="0">
                  <a:moveTo>
                    <a:pt x="735" y="0"/>
                  </a:moveTo>
                  <a:lnTo>
                    <a:pt x="1" y="417"/>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3826200" y="3073275"/>
              <a:ext cx="36775" cy="21450"/>
            </a:xfrm>
            <a:custGeom>
              <a:avLst/>
              <a:gdLst/>
              <a:ahLst/>
              <a:cxnLst/>
              <a:rect l="l" t="t" r="r" b="b"/>
              <a:pathLst>
                <a:path w="1471" h="858" extrusionOk="0">
                  <a:moveTo>
                    <a:pt x="736" y="0"/>
                  </a:moveTo>
                  <a:lnTo>
                    <a:pt x="1" y="417"/>
                  </a:lnTo>
                  <a:lnTo>
                    <a:pt x="736" y="858"/>
                  </a:lnTo>
                  <a:lnTo>
                    <a:pt x="1470" y="441"/>
                  </a:lnTo>
                  <a:lnTo>
                    <a:pt x="73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3802950" y="3097150"/>
              <a:ext cx="18400" cy="16550"/>
            </a:xfrm>
            <a:custGeom>
              <a:avLst/>
              <a:gdLst/>
              <a:ahLst/>
              <a:cxnLst/>
              <a:rect l="l" t="t" r="r" b="b"/>
              <a:pathLst>
                <a:path w="736" h="662" extrusionOk="0">
                  <a:moveTo>
                    <a:pt x="0" y="1"/>
                  </a:moveTo>
                  <a:lnTo>
                    <a:pt x="0" y="245"/>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3821325" y="309775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3802950" y="3086750"/>
              <a:ext cx="36750" cy="21450"/>
            </a:xfrm>
            <a:custGeom>
              <a:avLst/>
              <a:gdLst/>
              <a:ahLst/>
              <a:cxnLst/>
              <a:rect l="l" t="t" r="r" b="b"/>
              <a:pathLst>
                <a:path w="1470" h="858" extrusionOk="0">
                  <a:moveTo>
                    <a:pt x="711" y="0"/>
                  </a:moveTo>
                  <a:lnTo>
                    <a:pt x="0" y="417"/>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3779675" y="31106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3798050" y="3111225"/>
              <a:ext cx="17775" cy="15950"/>
            </a:xfrm>
            <a:custGeom>
              <a:avLst/>
              <a:gdLst/>
              <a:ahLst/>
              <a:cxnLst/>
              <a:rect l="l" t="t" r="r" b="b"/>
              <a:pathLst>
                <a:path w="711" h="638" extrusionOk="0">
                  <a:moveTo>
                    <a:pt x="711" y="1"/>
                  </a:moveTo>
                  <a:lnTo>
                    <a:pt x="0" y="417"/>
                  </a:lnTo>
                  <a:lnTo>
                    <a:pt x="0" y="637"/>
                  </a:lnTo>
                  <a:lnTo>
                    <a:pt x="711"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3779675" y="3100200"/>
              <a:ext cx="36150" cy="21475"/>
            </a:xfrm>
            <a:custGeom>
              <a:avLst/>
              <a:gdLst/>
              <a:ahLst/>
              <a:cxnLst/>
              <a:rect l="l" t="t" r="r" b="b"/>
              <a:pathLst>
                <a:path w="1446" h="859" extrusionOk="0">
                  <a:moveTo>
                    <a:pt x="711" y="1"/>
                  </a:moveTo>
                  <a:lnTo>
                    <a:pt x="1" y="417"/>
                  </a:lnTo>
                  <a:lnTo>
                    <a:pt x="735" y="858"/>
                  </a:lnTo>
                  <a:lnTo>
                    <a:pt x="1446"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3755800" y="3124075"/>
              <a:ext cx="19000" cy="16575"/>
            </a:xfrm>
            <a:custGeom>
              <a:avLst/>
              <a:gdLst/>
              <a:ahLst/>
              <a:cxnLst/>
              <a:rect l="l" t="t" r="r" b="b"/>
              <a:pathLst>
                <a:path w="760" h="663"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3774775" y="3124700"/>
              <a:ext cx="17800" cy="15950"/>
            </a:xfrm>
            <a:custGeom>
              <a:avLst/>
              <a:gdLst/>
              <a:ahLst/>
              <a:cxnLst/>
              <a:rect l="l" t="t" r="r" b="b"/>
              <a:pathLst>
                <a:path w="712" h="638" extrusionOk="0">
                  <a:moveTo>
                    <a:pt x="711" y="0"/>
                  </a:moveTo>
                  <a:lnTo>
                    <a:pt x="1" y="417"/>
                  </a:lnTo>
                  <a:lnTo>
                    <a:pt x="1"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3755800" y="3113675"/>
              <a:ext cx="36775" cy="21450"/>
            </a:xfrm>
            <a:custGeom>
              <a:avLst/>
              <a:gdLst/>
              <a:ahLst/>
              <a:cxnLst/>
              <a:rect l="l" t="t" r="r" b="b"/>
              <a:pathLst>
                <a:path w="1471" h="858" extrusionOk="0">
                  <a:moveTo>
                    <a:pt x="735" y="1"/>
                  </a:moveTo>
                  <a:lnTo>
                    <a:pt x="1" y="417"/>
                  </a:lnTo>
                  <a:lnTo>
                    <a:pt x="760"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3732550" y="3137550"/>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3750900" y="3138175"/>
              <a:ext cx="18400" cy="15925"/>
            </a:xfrm>
            <a:custGeom>
              <a:avLst/>
              <a:gdLst/>
              <a:ahLst/>
              <a:cxnLst/>
              <a:rect l="l" t="t" r="r" b="b"/>
              <a:pathLst>
                <a:path w="736" h="637" extrusionOk="0">
                  <a:moveTo>
                    <a:pt x="736" y="0"/>
                  </a:moveTo>
                  <a:lnTo>
                    <a:pt x="1" y="416"/>
                  </a:lnTo>
                  <a:lnTo>
                    <a:pt x="1" y="637"/>
                  </a:lnTo>
                  <a:lnTo>
                    <a:pt x="736" y="221"/>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3732550" y="312715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3709275" y="3151025"/>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3727650" y="3151625"/>
              <a:ext cx="18400" cy="15950"/>
            </a:xfrm>
            <a:custGeom>
              <a:avLst/>
              <a:gdLst/>
              <a:ahLst/>
              <a:cxnLst/>
              <a:rect l="l" t="t" r="r" b="b"/>
              <a:pathLst>
                <a:path w="736"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4"/>
            <p:cNvSpPr/>
            <p:nvPr/>
          </p:nvSpPr>
          <p:spPr>
            <a:xfrm>
              <a:off x="3709275" y="3140625"/>
              <a:ext cx="36775" cy="21450"/>
            </a:xfrm>
            <a:custGeom>
              <a:avLst/>
              <a:gdLst/>
              <a:ahLst/>
              <a:cxnLst/>
              <a:rect l="l" t="t" r="r" b="b"/>
              <a:pathLst>
                <a:path w="1471" h="858" extrusionOk="0">
                  <a:moveTo>
                    <a:pt x="735" y="0"/>
                  </a:moveTo>
                  <a:lnTo>
                    <a:pt x="1"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p:nvPr/>
          </p:nvSpPr>
          <p:spPr>
            <a:xfrm>
              <a:off x="3686025" y="316450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3704375" y="3165100"/>
              <a:ext cx="18400" cy="15950"/>
            </a:xfrm>
            <a:custGeom>
              <a:avLst/>
              <a:gdLst/>
              <a:ahLst/>
              <a:cxnLst/>
              <a:rect l="l" t="t" r="r" b="b"/>
              <a:pathLst>
                <a:path w="736" h="638" extrusionOk="0">
                  <a:moveTo>
                    <a:pt x="735" y="1"/>
                  </a:moveTo>
                  <a:lnTo>
                    <a:pt x="1" y="417"/>
                  </a:lnTo>
                  <a:lnTo>
                    <a:pt x="1"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3686025" y="3154075"/>
              <a:ext cx="36750" cy="21450"/>
            </a:xfrm>
            <a:custGeom>
              <a:avLst/>
              <a:gdLst/>
              <a:ahLst/>
              <a:cxnLst/>
              <a:rect l="l" t="t" r="r" b="b"/>
              <a:pathLst>
                <a:path w="1470" h="858" extrusionOk="0">
                  <a:moveTo>
                    <a:pt x="735" y="1"/>
                  </a:moveTo>
                  <a:lnTo>
                    <a:pt x="0" y="417"/>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4"/>
            <p:cNvSpPr/>
            <p:nvPr/>
          </p:nvSpPr>
          <p:spPr>
            <a:xfrm>
              <a:off x="3662750" y="3177950"/>
              <a:ext cx="18400" cy="16575"/>
            </a:xfrm>
            <a:custGeom>
              <a:avLst/>
              <a:gdLst/>
              <a:ahLst/>
              <a:cxnLst/>
              <a:rect l="l" t="t" r="r" b="b"/>
              <a:pathLst>
                <a:path w="736" h="663" extrusionOk="0">
                  <a:moveTo>
                    <a:pt x="1" y="1"/>
                  </a:moveTo>
                  <a:lnTo>
                    <a:pt x="1" y="246"/>
                  </a:lnTo>
                  <a:lnTo>
                    <a:pt x="735" y="662"/>
                  </a:lnTo>
                  <a:lnTo>
                    <a:pt x="735"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p:nvPr/>
          </p:nvSpPr>
          <p:spPr>
            <a:xfrm>
              <a:off x="3681125" y="3178575"/>
              <a:ext cx="18375" cy="15950"/>
            </a:xfrm>
            <a:custGeom>
              <a:avLst/>
              <a:gdLst/>
              <a:ahLst/>
              <a:cxnLst/>
              <a:rect l="l" t="t" r="r" b="b"/>
              <a:pathLst>
                <a:path w="735" h="638" extrusionOk="0">
                  <a:moveTo>
                    <a:pt x="735" y="0"/>
                  </a:moveTo>
                  <a:lnTo>
                    <a:pt x="0" y="417"/>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4"/>
            <p:cNvSpPr/>
            <p:nvPr/>
          </p:nvSpPr>
          <p:spPr>
            <a:xfrm>
              <a:off x="3662750" y="3167550"/>
              <a:ext cx="36750" cy="21450"/>
            </a:xfrm>
            <a:custGeom>
              <a:avLst/>
              <a:gdLst/>
              <a:ahLst/>
              <a:cxnLst/>
              <a:rect l="l" t="t" r="r" b="b"/>
              <a:pathLst>
                <a:path w="1470" h="858" extrusionOk="0">
                  <a:moveTo>
                    <a:pt x="735" y="1"/>
                  </a:moveTo>
                  <a:lnTo>
                    <a:pt x="1" y="417"/>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4"/>
            <p:cNvSpPr/>
            <p:nvPr/>
          </p:nvSpPr>
          <p:spPr>
            <a:xfrm>
              <a:off x="3639500" y="3191425"/>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3657850" y="3192050"/>
              <a:ext cx="18400" cy="15925"/>
            </a:xfrm>
            <a:custGeom>
              <a:avLst/>
              <a:gdLst/>
              <a:ahLst/>
              <a:cxnLst/>
              <a:rect l="l" t="t" r="r" b="b"/>
              <a:pathLst>
                <a:path w="736" h="637" extrusionOk="0">
                  <a:moveTo>
                    <a:pt x="735" y="0"/>
                  </a:moveTo>
                  <a:lnTo>
                    <a:pt x="1" y="416"/>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a:off x="3639500" y="3181025"/>
              <a:ext cx="36750" cy="21450"/>
            </a:xfrm>
            <a:custGeom>
              <a:avLst/>
              <a:gdLst/>
              <a:ahLst/>
              <a:cxnLst/>
              <a:rect l="l" t="t" r="r" b="b"/>
              <a:pathLst>
                <a:path w="1470" h="858" extrusionOk="0">
                  <a:moveTo>
                    <a:pt x="735" y="0"/>
                  </a:moveTo>
                  <a:lnTo>
                    <a:pt x="0" y="417"/>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4"/>
            <p:cNvSpPr/>
            <p:nvPr/>
          </p:nvSpPr>
          <p:spPr>
            <a:xfrm>
              <a:off x="3616225" y="3204900"/>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p:nvPr/>
          </p:nvSpPr>
          <p:spPr>
            <a:xfrm>
              <a:off x="3634600" y="320550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a:off x="3616225" y="3194500"/>
              <a:ext cx="36750" cy="21450"/>
            </a:xfrm>
            <a:custGeom>
              <a:avLst/>
              <a:gdLst/>
              <a:ahLst/>
              <a:cxnLst/>
              <a:rect l="l" t="t" r="r" b="b"/>
              <a:pathLst>
                <a:path w="1470" h="858" extrusionOk="0">
                  <a:moveTo>
                    <a:pt x="711" y="0"/>
                  </a:moveTo>
                  <a:lnTo>
                    <a:pt x="1" y="416"/>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3569075" y="3231825"/>
              <a:ext cx="19025" cy="16550"/>
            </a:xfrm>
            <a:custGeom>
              <a:avLst/>
              <a:gdLst/>
              <a:ahLst/>
              <a:cxnLst/>
              <a:rect l="l" t="t" r="r" b="b"/>
              <a:pathLst>
                <a:path w="761"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3588075" y="3218975"/>
              <a:ext cx="41650" cy="29400"/>
            </a:xfrm>
            <a:custGeom>
              <a:avLst/>
              <a:gdLst/>
              <a:ahLst/>
              <a:cxnLst/>
              <a:rect l="l" t="t" r="r" b="b"/>
              <a:pathLst>
                <a:path w="1666" h="1176" extrusionOk="0">
                  <a:moveTo>
                    <a:pt x="1665" y="1"/>
                  </a:moveTo>
                  <a:lnTo>
                    <a:pt x="0" y="956"/>
                  </a:lnTo>
                  <a:lnTo>
                    <a:pt x="0" y="1176"/>
                  </a:lnTo>
                  <a:lnTo>
                    <a:pt x="1665" y="221"/>
                  </a:lnTo>
                  <a:lnTo>
                    <a:pt x="166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4"/>
            <p:cNvSpPr/>
            <p:nvPr/>
          </p:nvSpPr>
          <p:spPr>
            <a:xfrm>
              <a:off x="3569075" y="3207950"/>
              <a:ext cx="60650" cy="34925"/>
            </a:xfrm>
            <a:custGeom>
              <a:avLst/>
              <a:gdLst/>
              <a:ahLst/>
              <a:cxnLst/>
              <a:rect l="l" t="t" r="r" b="b"/>
              <a:pathLst>
                <a:path w="2426" h="1397" extrusionOk="0">
                  <a:moveTo>
                    <a:pt x="1666" y="1"/>
                  </a:moveTo>
                  <a:lnTo>
                    <a:pt x="1" y="956"/>
                  </a:lnTo>
                  <a:lnTo>
                    <a:pt x="760" y="1397"/>
                  </a:lnTo>
                  <a:lnTo>
                    <a:pt x="2425" y="442"/>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4"/>
            <p:cNvSpPr/>
            <p:nvPr/>
          </p:nvSpPr>
          <p:spPr>
            <a:xfrm>
              <a:off x="3826200" y="3111225"/>
              <a:ext cx="18400" cy="16550"/>
            </a:xfrm>
            <a:custGeom>
              <a:avLst/>
              <a:gdLst/>
              <a:ahLst/>
              <a:cxnLst/>
              <a:rect l="l" t="t" r="r" b="b"/>
              <a:pathLst>
                <a:path w="736" h="662" extrusionOk="0">
                  <a:moveTo>
                    <a:pt x="1" y="1"/>
                  </a:moveTo>
                  <a:lnTo>
                    <a:pt x="1" y="221"/>
                  </a:lnTo>
                  <a:lnTo>
                    <a:pt x="736" y="662"/>
                  </a:lnTo>
                  <a:lnTo>
                    <a:pt x="736"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a:off x="3844575" y="3097750"/>
              <a:ext cx="41650" cy="30025"/>
            </a:xfrm>
            <a:custGeom>
              <a:avLst/>
              <a:gdLst/>
              <a:ahLst/>
              <a:cxnLst/>
              <a:rect l="l" t="t" r="r" b="b"/>
              <a:pathLst>
                <a:path w="1666" h="1201" extrusionOk="0">
                  <a:moveTo>
                    <a:pt x="1666" y="1"/>
                  </a:moveTo>
                  <a:lnTo>
                    <a:pt x="1" y="956"/>
                  </a:lnTo>
                  <a:lnTo>
                    <a:pt x="1" y="1201"/>
                  </a:lnTo>
                  <a:lnTo>
                    <a:pt x="1666" y="221"/>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a:off x="3826200" y="3086750"/>
              <a:ext cx="60025" cy="34925"/>
            </a:xfrm>
            <a:custGeom>
              <a:avLst/>
              <a:gdLst/>
              <a:ahLst/>
              <a:cxnLst/>
              <a:rect l="l" t="t" r="r" b="b"/>
              <a:pathLst>
                <a:path w="2401" h="1397" extrusionOk="0">
                  <a:moveTo>
                    <a:pt x="1666" y="0"/>
                  </a:moveTo>
                  <a:lnTo>
                    <a:pt x="1" y="980"/>
                  </a:lnTo>
                  <a:lnTo>
                    <a:pt x="736" y="1396"/>
                  </a:lnTo>
                  <a:lnTo>
                    <a:pt x="2401"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3802950" y="3124700"/>
              <a:ext cx="18400" cy="16550"/>
            </a:xfrm>
            <a:custGeom>
              <a:avLst/>
              <a:gdLst/>
              <a:ahLst/>
              <a:cxnLst/>
              <a:rect l="l" t="t" r="r" b="b"/>
              <a:pathLst>
                <a:path w="736"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p:nvPr/>
          </p:nvSpPr>
          <p:spPr>
            <a:xfrm>
              <a:off x="3821325" y="3124700"/>
              <a:ext cx="18375" cy="16550"/>
            </a:xfrm>
            <a:custGeom>
              <a:avLst/>
              <a:gdLst/>
              <a:ahLst/>
              <a:cxnLst/>
              <a:rect l="l" t="t" r="r" b="b"/>
              <a:pathLst>
                <a:path w="735" h="662" extrusionOk="0">
                  <a:moveTo>
                    <a:pt x="735" y="0"/>
                  </a:moveTo>
                  <a:lnTo>
                    <a:pt x="0" y="417"/>
                  </a:lnTo>
                  <a:lnTo>
                    <a:pt x="0" y="662"/>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4"/>
            <p:cNvSpPr/>
            <p:nvPr/>
          </p:nvSpPr>
          <p:spPr>
            <a:xfrm>
              <a:off x="3802950" y="3113675"/>
              <a:ext cx="36750" cy="21450"/>
            </a:xfrm>
            <a:custGeom>
              <a:avLst/>
              <a:gdLst/>
              <a:ahLst/>
              <a:cxnLst/>
              <a:rect l="l" t="t" r="r" b="b"/>
              <a:pathLst>
                <a:path w="1470" h="858" extrusionOk="0">
                  <a:moveTo>
                    <a:pt x="735" y="1"/>
                  </a:moveTo>
                  <a:lnTo>
                    <a:pt x="0"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3779675" y="3138175"/>
              <a:ext cx="18400" cy="16550"/>
            </a:xfrm>
            <a:custGeom>
              <a:avLst/>
              <a:gdLst/>
              <a:ahLst/>
              <a:cxnLst/>
              <a:rect l="l" t="t" r="r" b="b"/>
              <a:pathLst>
                <a:path w="736" h="662" extrusionOk="0">
                  <a:moveTo>
                    <a:pt x="1" y="0"/>
                  </a:moveTo>
                  <a:lnTo>
                    <a:pt x="1" y="221"/>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3798050" y="3138175"/>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3779675" y="3127150"/>
              <a:ext cx="36775" cy="21450"/>
            </a:xfrm>
            <a:custGeom>
              <a:avLst/>
              <a:gdLst/>
              <a:ahLst/>
              <a:cxnLst/>
              <a:rect l="l" t="t" r="r" b="b"/>
              <a:pathLst>
                <a:path w="1471"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3756425" y="3151625"/>
              <a:ext cx="18375" cy="16575"/>
            </a:xfrm>
            <a:custGeom>
              <a:avLst/>
              <a:gdLst/>
              <a:ahLst/>
              <a:cxnLst/>
              <a:rect l="l" t="t" r="r" b="b"/>
              <a:pathLst>
                <a:path w="735" h="663"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3774775" y="3151625"/>
              <a:ext cx="18400" cy="16575"/>
            </a:xfrm>
            <a:custGeom>
              <a:avLst/>
              <a:gdLst/>
              <a:ahLst/>
              <a:cxnLst/>
              <a:rect l="l" t="t" r="r" b="b"/>
              <a:pathLst>
                <a:path w="736" h="663" extrusionOk="0">
                  <a:moveTo>
                    <a:pt x="736" y="1"/>
                  </a:moveTo>
                  <a:lnTo>
                    <a:pt x="1" y="417"/>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3756425" y="3140625"/>
              <a:ext cx="36750" cy="21450"/>
            </a:xfrm>
            <a:custGeom>
              <a:avLst/>
              <a:gdLst/>
              <a:ahLst/>
              <a:cxnLst/>
              <a:rect l="l" t="t" r="r" b="b"/>
              <a:pathLst>
                <a:path w="1470" h="858" extrusionOk="0">
                  <a:moveTo>
                    <a:pt x="710" y="0"/>
                  </a:moveTo>
                  <a:lnTo>
                    <a:pt x="0" y="441"/>
                  </a:lnTo>
                  <a:lnTo>
                    <a:pt x="735" y="857"/>
                  </a:lnTo>
                  <a:lnTo>
                    <a:pt x="1470" y="441"/>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3733150" y="316510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3751525"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3733150" y="3154075"/>
              <a:ext cx="36775" cy="21450"/>
            </a:xfrm>
            <a:custGeom>
              <a:avLst/>
              <a:gdLst/>
              <a:ahLst/>
              <a:cxnLst/>
              <a:rect l="l" t="t" r="r" b="b"/>
              <a:pathLst>
                <a:path w="1471" h="858" extrusionOk="0">
                  <a:moveTo>
                    <a:pt x="711" y="1"/>
                  </a:moveTo>
                  <a:lnTo>
                    <a:pt x="1" y="442"/>
                  </a:lnTo>
                  <a:lnTo>
                    <a:pt x="735" y="858"/>
                  </a:lnTo>
                  <a:lnTo>
                    <a:pt x="1470"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3709900" y="3178575"/>
              <a:ext cx="18375" cy="16550"/>
            </a:xfrm>
            <a:custGeom>
              <a:avLst/>
              <a:gdLst/>
              <a:ahLst/>
              <a:cxnLst/>
              <a:rect l="l" t="t" r="r" b="b"/>
              <a:pathLst>
                <a:path w="735"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3728250" y="3178575"/>
              <a:ext cx="17800" cy="16550"/>
            </a:xfrm>
            <a:custGeom>
              <a:avLst/>
              <a:gdLst/>
              <a:ahLst/>
              <a:cxnLst/>
              <a:rect l="l" t="t" r="r" b="b"/>
              <a:pathLst>
                <a:path w="712" h="662" extrusionOk="0">
                  <a:moveTo>
                    <a:pt x="711" y="0"/>
                  </a:moveTo>
                  <a:lnTo>
                    <a:pt x="1" y="417"/>
                  </a:lnTo>
                  <a:lnTo>
                    <a:pt x="1" y="662"/>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3709900" y="3167550"/>
              <a:ext cx="36150" cy="21450"/>
            </a:xfrm>
            <a:custGeom>
              <a:avLst/>
              <a:gdLst/>
              <a:ahLst/>
              <a:cxnLst/>
              <a:rect l="l" t="t" r="r" b="b"/>
              <a:pathLst>
                <a:path w="1446" h="858" extrusionOk="0">
                  <a:moveTo>
                    <a:pt x="710" y="1"/>
                  </a:moveTo>
                  <a:lnTo>
                    <a:pt x="0" y="441"/>
                  </a:lnTo>
                  <a:lnTo>
                    <a:pt x="735" y="858"/>
                  </a:lnTo>
                  <a:lnTo>
                    <a:pt x="1445" y="441"/>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3686025" y="3192050"/>
              <a:ext cx="19000" cy="16550"/>
            </a:xfrm>
            <a:custGeom>
              <a:avLst/>
              <a:gdLst/>
              <a:ahLst/>
              <a:cxnLst/>
              <a:rect l="l" t="t" r="r" b="b"/>
              <a:pathLst>
                <a:path w="760" h="662" extrusionOk="0">
                  <a:moveTo>
                    <a:pt x="0" y="0"/>
                  </a:moveTo>
                  <a:lnTo>
                    <a:pt x="0" y="221"/>
                  </a:lnTo>
                  <a:lnTo>
                    <a:pt x="759" y="661"/>
                  </a:lnTo>
                  <a:lnTo>
                    <a:pt x="759"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3705000" y="3192050"/>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3686025" y="3181025"/>
              <a:ext cx="36750" cy="21450"/>
            </a:xfrm>
            <a:custGeom>
              <a:avLst/>
              <a:gdLst/>
              <a:ahLst/>
              <a:cxnLst/>
              <a:rect l="l" t="t" r="r" b="b"/>
              <a:pathLst>
                <a:path w="1470" h="858" extrusionOk="0">
                  <a:moveTo>
                    <a:pt x="735" y="0"/>
                  </a:moveTo>
                  <a:lnTo>
                    <a:pt x="0" y="441"/>
                  </a:lnTo>
                  <a:lnTo>
                    <a:pt x="759"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3662750" y="3205500"/>
              <a:ext cx="18400" cy="16575"/>
            </a:xfrm>
            <a:custGeom>
              <a:avLst/>
              <a:gdLst/>
              <a:ahLst/>
              <a:cxnLst/>
              <a:rect l="l" t="t" r="r" b="b"/>
              <a:pathLst>
                <a:path w="736" h="663"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3681125" y="3205500"/>
              <a:ext cx="18375" cy="16575"/>
            </a:xfrm>
            <a:custGeom>
              <a:avLst/>
              <a:gdLst/>
              <a:ahLst/>
              <a:cxnLst/>
              <a:rect l="l" t="t" r="r" b="b"/>
              <a:pathLst>
                <a:path w="735" h="663"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3662750" y="3194500"/>
              <a:ext cx="36750" cy="21450"/>
            </a:xfrm>
            <a:custGeom>
              <a:avLst/>
              <a:gdLst/>
              <a:ahLst/>
              <a:cxnLst/>
              <a:rect l="l" t="t" r="r" b="b"/>
              <a:pathLst>
                <a:path w="1470"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3639500" y="32189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3657850" y="3218975"/>
              <a:ext cx="18400" cy="16550"/>
            </a:xfrm>
            <a:custGeom>
              <a:avLst/>
              <a:gdLst/>
              <a:ahLst/>
              <a:cxnLst/>
              <a:rect l="l" t="t" r="r" b="b"/>
              <a:pathLst>
                <a:path w="736" h="662" extrusionOk="0">
                  <a:moveTo>
                    <a:pt x="735" y="1"/>
                  </a:moveTo>
                  <a:lnTo>
                    <a:pt x="1" y="417"/>
                  </a:lnTo>
                  <a:lnTo>
                    <a:pt x="1"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3639500" y="3207950"/>
              <a:ext cx="36750" cy="21450"/>
            </a:xfrm>
            <a:custGeom>
              <a:avLst/>
              <a:gdLst/>
              <a:ahLst/>
              <a:cxnLst/>
              <a:rect l="l" t="t" r="r" b="b"/>
              <a:pathLst>
                <a:path w="1470" h="858" extrusionOk="0">
                  <a:moveTo>
                    <a:pt x="735" y="1"/>
                  </a:moveTo>
                  <a:lnTo>
                    <a:pt x="0" y="442"/>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3616225" y="323245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3634600" y="3232450"/>
              <a:ext cx="18375" cy="16550"/>
            </a:xfrm>
            <a:custGeom>
              <a:avLst/>
              <a:gdLst/>
              <a:ahLst/>
              <a:cxnLst/>
              <a:rect l="l" t="t" r="r" b="b"/>
              <a:pathLst>
                <a:path w="735" h="662" extrusionOk="0">
                  <a:moveTo>
                    <a:pt x="735" y="0"/>
                  </a:moveTo>
                  <a:lnTo>
                    <a:pt x="0" y="417"/>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3616225" y="3221425"/>
              <a:ext cx="36750" cy="21450"/>
            </a:xfrm>
            <a:custGeom>
              <a:avLst/>
              <a:gdLst/>
              <a:ahLst/>
              <a:cxnLst/>
              <a:rect l="l" t="t" r="r" b="b"/>
              <a:pathLst>
                <a:path w="1470" h="858" extrusionOk="0">
                  <a:moveTo>
                    <a:pt x="735" y="1"/>
                  </a:moveTo>
                  <a:lnTo>
                    <a:pt x="1"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3592975" y="3245925"/>
              <a:ext cx="18375" cy="16550"/>
            </a:xfrm>
            <a:custGeom>
              <a:avLst/>
              <a:gdLst/>
              <a:ahLst/>
              <a:cxnLst/>
              <a:rect l="l" t="t" r="r" b="b"/>
              <a:pathLst>
                <a:path w="735" h="662" extrusionOk="0">
                  <a:moveTo>
                    <a:pt x="0" y="0"/>
                  </a:moveTo>
                  <a:lnTo>
                    <a:pt x="0" y="220"/>
                  </a:lnTo>
                  <a:lnTo>
                    <a:pt x="735" y="661"/>
                  </a:lnTo>
                  <a:lnTo>
                    <a:pt x="735"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3611325" y="3245925"/>
              <a:ext cx="18400" cy="16550"/>
            </a:xfrm>
            <a:custGeom>
              <a:avLst/>
              <a:gdLst/>
              <a:ahLst/>
              <a:cxnLst/>
              <a:rect l="l" t="t" r="r" b="b"/>
              <a:pathLst>
                <a:path w="736" h="662" extrusionOk="0">
                  <a:moveTo>
                    <a:pt x="735" y="0"/>
                  </a:moveTo>
                  <a:lnTo>
                    <a:pt x="1" y="416"/>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3592975" y="3234900"/>
              <a:ext cx="36750" cy="21450"/>
            </a:xfrm>
            <a:custGeom>
              <a:avLst/>
              <a:gdLst/>
              <a:ahLst/>
              <a:cxnLst/>
              <a:rect l="l" t="t" r="r" b="b"/>
              <a:pathLst>
                <a:path w="1470" h="858" extrusionOk="0">
                  <a:moveTo>
                    <a:pt x="735" y="0"/>
                  </a:moveTo>
                  <a:lnTo>
                    <a:pt x="0" y="441"/>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3850075" y="3124700"/>
              <a:ext cx="18400" cy="16550"/>
            </a:xfrm>
            <a:custGeom>
              <a:avLst/>
              <a:gdLst/>
              <a:ahLst/>
              <a:cxnLst/>
              <a:rect l="l" t="t" r="r" b="b"/>
              <a:pathLst>
                <a:path w="736" h="662" extrusionOk="0">
                  <a:moveTo>
                    <a:pt x="1" y="0"/>
                  </a:moveTo>
                  <a:lnTo>
                    <a:pt x="1" y="245"/>
                  </a:lnTo>
                  <a:lnTo>
                    <a:pt x="736" y="662"/>
                  </a:lnTo>
                  <a:lnTo>
                    <a:pt x="736"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3868450" y="3111225"/>
              <a:ext cx="41650" cy="30025"/>
            </a:xfrm>
            <a:custGeom>
              <a:avLst/>
              <a:gdLst/>
              <a:ahLst/>
              <a:cxnLst/>
              <a:rect l="l" t="t" r="r" b="b"/>
              <a:pathLst>
                <a:path w="1666" h="1201" extrusionOk="0">
                  <a:moveTo>
                    <a:pt x="1666" y="1"/>
                  </a:moveTo>
                  <a:lnTo>
                    <a:pt x="1" y="956"/>
                  </a:lnTo>
                  <a:lnTo>
                    <a:pt x="1" y="1201"/>
                  </a:lnTo>
                  <a:lnTo>
                    <a:pt x="1666" y="246"/>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3850075" y="3100825"/>
              <a:ext cx="60025" cy="34300"/>
            </a:xfrm>
            <a:custGeom>
              <a:avLst/>
              <a:gdLst/>
              <a:ahLst/>
              <a:cxnLst/>
              <a:rect l="l" t="t" r="r" b="b"/>
              <a:pathLst>
                <a:path w="2401" h="1372" extrusionOk="0">
                  <a:moveTo>
                    <a:pt x="1642" y="0"/>
                  </a:moveTo>
                  <a:lnTo>
                    <a:pt x="1" y="955"/>
                  </a:lnTo>
                  <a:lnTo>
                    <a:pt x="736" y="1372"/>
                  </a:lnTo>
                  <a:lnTo>
                    <a:pt x="2401" y="417"/>
                  </a:lnTo>
                  <a:lnTo>
                    <a:pt x="1642"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3826200" y="3138175"/>
              <a:ext cx="19025" cy="16550"/>
            </a:xfrm>
            <a:custGeom>
              <a:avLst/>
              <a:gdLst/>
              <a:ahLst/>
              <a:cxnLst/>
              <a:rect l="l" t="t" r="r" b="b"/>
              <a:pathLst>
                <a:path w="761" h="662" extrusionOk="0">
                  <a:moveTo>
                    <a:pt x="1" y="0"/>
                  </a:moveTo>
                  <a:lnTo>
                    <a:pt x="1" y="245"/>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3845200" y="3138175"/>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3826200" y="3127750"/>
              <a:ext cx="36775" cy="20850"/>
            </a:xfrm>
            <a:custGeom>
              <a:avLst/>
              <a:gdLst/>
              <a:ahLst/>
              <a:cxnLst/>
              <a:rect l="l" t="t" r="r" b="b"/>
              <a:pathLst>
                <a:path w="1471" h="834" extrusionOk="0">
                  <a:moveTo>
                    <a:pt x="736" y="1"/>
                  </a:moveTo>
                  <a:lnTo>
                    <a:pt x="1" y="417"/>
                  </a:lnTo>
                  <a:lnTo>
                    <a:pt x="760" y="833"/>
                  </a:lnTo>
                  <a:lnTo>
                    <a:pt x="1470" y="417"/>
                  </a:lnTo>
                  <a:lnTo>
                    <a:pt x="73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3802950" y="3151625"/>
              <a:ext cx="19000" cy="16575"/>
            </a:xfrm>
            <a:custGeom>
              <a:avLst/>
              <a:gdLst/>
              <a:ahLst/>
              <a:cxnLst/>
              <a:rect l="l" t="t" r="r" b="b"/>
              <a:pathLst>
                <a:path w="760" h="663" extrusionOk="0">
                  <a:moveTo>
                    <a:pt x="0" y="1"/>
                  </a:moveTo>
                  <a:lnTo>
                    <a:pt x="0" y="246"/>
                  </a:lnTo>
                  <a:lnTo>
                    <a:pt x="760"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3821325" y="3151625"/>
              <a:ext cx="18375" cy="16575"/>
            </a:xfrm>
            <a:custGeom>
              <a:avLst/>
              <a:gdLst/>
              <a:ahLst/>
              <a:cxnLst/>
              <a:rect l="l" t="t" r="r" b="b"/>
              <a:pathLst>
                <a:path w="735" h="663" extrusionOk="0">
                  <a:moveTo>
                    <a:pt x="735" y="1"/>
                  </a:moveTo>
                  <a:lnTo>
                    <a:pt x="0" y="417"/>
                  </a:lnTo>
                  <a:lnTo>
                    <a:pt x="25"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3802950" y="3141225"/>
              <a:ext cx="36750" cy="20850"/>
            </a:xfrm>
            <a:custGeom>
              <a:avLst/>
              <a:gdLst/>
              <a:ahLst/>
              <a:cxnLst/>
              <a:rect l="l" t="t" r="r" b="b"/>
              <a:pathLst>
                <a:path w="1470" h="834" extrusionOk="0">
                  <a:moveTo>
                    <a:pt x="735" y="1"/>
                  </a:moveTo>
                  <a:lnTo>
                    <a:pt x="0"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3779675" y="3165100"/>
              <a:ext cx="18400" cy="16550"/>
            </a:xfrm>
            <a:custGeom>
              <a:avLst/>
              <a:gdLst/>
              <a:ahLst/>
              <a:cxnLst/>
              <a:rect l="l" t="t" r="r" b="b"/>
              <a:pathLst>
                <a:path w="736" h="662" extrusionOk="0">
                  <a:moveTo>
                    <a:pt x="1" y="1"/>
                  </a:moveTo>
                  <a:lnTo>
                    <a:pt x="1" y="246"/>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3798050"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3779675" y="3154700"/>
              <a:ext cx="36775" cy="20825"/>
            </a:xfrm>
            <a:custGeom>
              <a:avLst/>
              <a:gdLst/>
              <a:ahLst/>
              <a:cxnLst/>
              <a:rect l="l" t="t" r="r" b="b"/>
              <a:pathLst>
                <a:path w="1471" h="833" extrusionOk="0">
                  <a:moveTo>
                    <a:pt x="735" y="0"/>
                  </a:moveTo>
                  <a:lnTo>
                    <a:pt x="1" y="417"/>
                  </a:lnTo>
                  <a:lnTo>
                    <a:pt x="735" y="833"/>
                  </a:lnTo>
                  <a:lnTo>
                    <a:pt x="1470" y="417"/>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3756425" y="3178575"/>
              <a:ext cx="18375" cy="16550"/>
            </a:xfrm>
            <a:custGeom>
              <a:avLst/>
              <a:gdLst/>
              <a:ahLst/>
              <a:cxnLst/>
              <a:rect l="l" t="t" r="r" b="b"/>
              <a:pathLst>
                <a:path w="735" h="662" extrusionOk="0">
                  <a:moveTo>
                    <a:pt x="0" y="0"/>
                  </a:moveTo>
                  <a:lnTo>
                    <a:pt x="0" y="245"/>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3774775" y="3178575"/>
              <a:ext cx="18400" cy="16550"/>
            </a:xfrm>
            <a:custGeom>
              <a:avLst/>
              <a:gdLst/>
              <a:ahLst/>
              <a:cxnLst/>
              <a:rect l="l" t="t" r="r" b="b"/>
              <a:pathLst>
                <a:path w="736" h="662" extrusionOk="0">
                  <a:moveTo>
                    <a:pt x="736" y="0"/>
                  </a:moveTo>
                  <a:lnTo>
                    <a:pt x="1" y="417"/>
                  </a:lnTo>
                  <a:lnTo>
                    <a:pt x="1" y="662"/>
                  </a:lnTo>
                  <a:lnTo>
                    <a:pt x="736" y="245"/>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3756425" y="3168175"/>
              <a:ext cx="36750" cy="20825"/>
            </a:xfrm>
            <a:custGeom>
              <a:avLst/>
              <a:gdLst/>
              <a:ahLst/>
              <a:cxnLst/>
              <a:rect l="l" t="t" r="r" b="b"/>
              <a:pathLst>
                <a:path w="1470" h="833" extrusionOk="0">
                  <a:moveTo>
                    <a:pt x="735" y="0"/>
                  </a:moveTo>
                  <a:lnTo>
                    <a:pt x="0" y="416"/>
                  </a:lnTo>
                  <a:lnTo>
                    <a:pt x="735" y="833"/>
                  </a:lnTo>
                  <a:lnTo>
                    <a:pt x="1470" y="416"/>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3733150" y="3192050"/>
              <a:ext cx="18400" cy="16550"/>
            </a:xfrm>
            <a:custGeom>
              <a:avLst/>
              <a:gdLst/>
              <a:ahLst/>
              <a:cxnLst/>
              <a:rect l="l" t="t" r="r" b="b"/>
              <a:pathLst>
                <a:path w="736" h="662" extrusionOk="0">
                  <a:moveTo>
                    <a:pt x="1" y="0"/>
                  </a:moveTo>
                  <a:lnTo>
                    <a:pt x="1" y="245"/>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3751525" y="3192050"/>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3733150" y="3181625"/>
              <a:ext cx="36775" cy="20850"/>
            </a:xfrm>
            <a:custGeom>
              <a:avLst/>
              <a:gdLst/>
              <a:ahLst/>
              <a:cxnLst/>
              <a:rect l="l" t="t" r="r" b="b"/>
              <a:pathLst>
                <a:path w="1471" h="834" extrusionOk="0">
                  <a:moveTo>
                    <a:pt x="735" y="1"/>
                  </a:moveTo>
                  <a:lnTo>
                    <a:pt x="1"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3709900" y="3205500"/>
              <a:ext cx="18375" cy="16575"/>
            </a:xfrm>
            <a:custGeom>
              <a:avLst/>
              <a:gdLst/>
              <a:ahLst/>
              <a:cxnLst/>
              <a:rect l="l" t="t" r="r" b="b"/>
              <a:pathLst>
                <a:path w="735" h="663" extrusionOk="0">
                  <a:moveTo>
                    <a:pt x="0" y="1"/>
                  </a:moveTo>
                  <a:lnTo>
                    <a:pt x="0" y="246"/>
                  </a:lnTo>
                  <a:lnTo>
                    <a:pt x="735" y="662"/>
                  </a:lnTo>
                  <a:lnTo>
                    <a:pt x="735"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3728250" y="3205500"/>
              <a:ext cx="18400" cy="16575"/>
            </a:xfrm>
            <a:custGeom>
              <a:avLst/>
              <a:gdLst/>
              <a:ahLst/>
              <a:cxnLst/>
              <a:rect l="l" t="t" r="r" b="b"/>
              <a:pathLst>
                <a:path w="736" h="663" extrusionOk="0">
                  <a:moveTo>
                    <a:pt x="736" y="1"/>
                  </a:moveTo>
                  <a:lnTo>
                    <a:pt x="1" y="442"/>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3709900" y="3195100"/>
              <a:ext cx="36750" cy="21450"/>
            </a:xfrm>
            <a:custGeom>
              <a:avLst/>
              <a:gdLst/>
              <a:ahLst/>
              <a:cxnLst/>
              <a:rect l="l" t="t" r="r" b="b"/>
              <a:pathLst>
                <a:path w="1470" h="858" extrusionOk="0">
                  <a:moveTo>
                    <a:pt x="735" y="1"/>
                  </a:moveTo>
                  <a:lnTo>
                    <a:pt x="0" y="417"/>
                  </a:lnTo>
                  <a:lnTo>
                    <a:pt x="735" y="858"/>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3686625" y="3218975"/>
              <a:ext cx="18400" cy="16550"/>
            </a:xfrm>
            <a:custGeom>
              <a:avLst/>
              <a:gdLst/>
              <a:ahLst/>
              <a:cxnLst/>
              <a:rect l="l" t="t" r="r" b="b"/>
              <a:pathLst>
                <a:path w="736" h="662" extrusionOk="0">
                  <a:moveTo>
                    <a:pt x="1" y="1"/>
                  </a:moveTo>
                  <a:lnTo>
                    <a:pt x="1" y="245"/>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3705000" y="3218975"/>
              <a:ext cx="18375" cy="16550"/>
            </a:xfrm>
            <a:custGeom>
              <a:avLst/>
              <a:gdLst/>
              <a:ahLst/>
              <a:cxnLst/>
              <a:rect l="l" t="t" r="r" b="b"/>
              <a:pathLst>
                <a:path w="735" h="662" extrusionOk="0">
                  <a:moveTo>
                    <a:pt x="735" y="1"/>
                  </a:moveTo>
                  <a:lnTo>
                    <a:pt x="0" y="417"/>
                  </a:lnTo>
                  <a:lnTo>
                    <a:pt x="0"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3686625" y="3208575"/>
              <a:ext cx="36750" cy="20825"/>
            </a:xfrm>
            <a:custGeom>
              <a:avLst/>
              <a:gdLst/>
              <a:ahLst/>
              <a:cxnLst/>
              <a:rect l="l" t="t" r="r" b="b"/>
              <a:pathLst>
                <a:path w="1470" h="833" extrusionOk="0">
                  <a:moveTo>
                    <a:pt x="711" y="0"/>
                  </a:moveTo>
                  <a:lnTo>
                    <a:pt x="1" y="417"/>
                  </a:lnTo>
                  <a:lnTo>
                    <a:pt x="735" y="833"/>
                  </a:lnTo>
                  <a:lnTo>
                    <a:pt x="1470" y="417"/>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3663375" y="3232450"/>
              <a:ext cx="18375" cy="16550"/>
            </a:xfrm>
            <a:custGeom>
              <a:avLst/>
              <a:gdLst/>
              <a:ahLst/>
              <a:cxnLst/>
              <a:rect l="l" t="t" r="r" b="b"/>
              <a:pathLst>
                <a:path w="735" h="662" extrusionOk="0">
                  <a:moveTo>
                    <a:pt x="0" y="0"/>
                  </a:moveTo>
                  <a:lnTo>
                    <a:pt x="0" y="245"/>
                  </a:lnTo>
                  <a:lnTo>
                    <a:pt x="735" y="661"/>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3681725" y="3232450"/>
              <a:ext cx="18400" cy="16550"/>
            </a:xfrm>
            <a:custGeom>
              <a:avLst/>
              <a:gdLst/>
              <a:ahLst/>
              <a:cxnLst/>
              <a:rect l="l" t="t" r="r" b="b"/>
              <a:pathLst>
                <a:path w="736" h="662" extrusionOk="0">
                  <a:moveTo>
                    <a:pt x="735" y="0"/>
                  </a:moveTo>
                  <a:lnTo>
                    <a:pt x="1" y="417"/>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3663375" y="3222050"/>
              <a:ext cx="36750" cy="20825"/>
            </a:xfrm>
            <a:custGeom>
              <a:avLst/>
              <a:gdLst/>
              <a:ahLst/>
              <a:cxnLst/>
              <a:rect l="l" t="t" r="r" b="b"/>
              <a:pathLst>
                <a:path w="1470" h="833" extrusionOk="0">
                  <a:moveTo>
                    <a:pt x="710" y="0"/>
                  </a:moveTo>
                  <a:lnTo>
                    <a:pt x="0" y="416"/>
                  </a:lnTo>
                  <a:lnTo>
                    <a:pt x="735" y="833"/>
                  </a:lnTo>
                  <a:lnTo>
                    <a:pt x="1469" y="416"/>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3616225" y="3259375"/>
              <a:ext cx="19000" cy="16550"/>
            </a:xfrm>
            <a:custGeom>
              <a:avLst/>
              <a:gdLst/>
              <a:ahLst/>
              <a:cxnLst/>
              <a:rect l="l" t="t" r="r" b="b"/>
              <a:pathLst>
                <a:path w="760"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3635200" y="3245925"/>
              <a:ext cx="41050" cy="30000"/>
            </a:xfrm>
            <a:custGeom>
              <a:avLst/>
              <a:gdLst/>
              <a:ahLst/>
              <a:cxnLst/>
              <a:rect l="l" t="t" r="r" b="b"/>
              <a:pathLst>
                <a:path w="1642" h="1200" extrusionOk="0">
                  <a:moveTo>
                    <a:pt x="1641" y="0"/>
                  </a:moveTo>
                  <a:lnTo>
                    <a:pt x="1" y="980"/>
                  </a:lnTo>
                  <a:lnTo>
                    <a:pt x="1" y="1200"/>
                  </a:lnTo>
                  <a:lnTo>
                    <a:pt x="1641" y="245"/>
                  </a:lnTo>
                  <a:lnTo>
                    <a:pt x="164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3616225" y="3235500"/>
              <a:ext cx="60025" cy="34925"/>
            </a:xfrm>
            <a:custGeom>
              <a:avLst/>
              <a:gdLst/>
              <a:ahLst/>
              <a:cxnLst/>
              <a:rect l="l" t="t" r="r" b="b"/>
              <a:pathLst>
                <a:path w="2401" h="1397" extrusionOk="0">
                  <a:moveTo>
                    <a:pt x="1666" y="1"/>
                  </a:moveTo>
                  <a:lnTo>
                    <a:pt x="1" y="956"/>
                  </a:lnTo>
                  <a:lnTo>
                    <a:pt x="760" y="1397"/>
                  </a:lnTo>
                  <a:lnTo>
                    <a:pt x="2400" y="417"/>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3850075" y="3151625"/>
              <a:ext cx="18400" cy="16575"/>
            </a:xfrm>
            <a:custGeom>
              <a:avLst/>
              <a:gdLst/>
              <a:ahLst/>
              <a:cxnLst/>
              <a:rect l="l" t="t" r="r" b="b"/>
              <a:pathLst>
                <a:path w="736" h="663"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3868450" y="3125300"/>
              <a:ext cx="64925" cy="42900"/>
            </a:xfrm>
            <a:custGeom>
              <a:avLst/>
              <a:gdLst/>
              <a:ahLst/>
              <a:cxnLst/>
              <a:rect l="l" t="t" r="r" b="b"/>
              <a:pathLst>
                <a:path w="2597" h="1716" extrusionOk="0">
                  <a:moveTo>
                    <a:pt x="2596" y="1"/>
                  </a:moveTo>
                  <a:lnTo>
                    <a:pt x="1" y="1495"/>
                  </a:lnTo>
                  <a:lnTo>
                    <a:pt x="1" y="1715"/>
                  </a:lnTo>
                  <a:lnTo>
                    <a:pt x="2596" y="221"/>
                  </a:lnTo>
                  <a:lnTo>
                    <a:pt x="259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3850075" y="3114300"/>
              <a:ext cx="83300" cy="48375"/>
            </a:xfrm>
            <a:custGeom>
              <a:avLst/>
              <a:gdLst/>
              <a:ahLst/>
              <a:cxnLst/>
              <a:rect l="l" t="t" r="r" b="b"/>
              <a:pathLst>
                <a:path w="3332" h="1935" extrusionOk="0">
                  <a:moveTo>
                    <a:pt x="2597" y="0"/>
                  </a:moveTo>
                  <a:lnTo>
                    <a:pt x="1" y="1494"/>
                  </a:lnTo>
                  <a:lnTo>
                    <a:pt x="736" y="1935"/>
                  </a:lnTo>
                  <a:lnTo>
                    <a:pt x="3331" y="441"/>
                  </a:lnTo>
                  <a:lnTo>
                    <a:pt x="259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3826825" y="3165100"/>
              <a:ext cx="18400" cy="16550"/>
            </a:xfrm>
            <a:custGeom>
              <a:avLst/>
              <a:gdLst/>
              <a:ahLst/>
              <a:cxnLst/>
              <a:rect l="l" t="t" r="r" b="b"/>
              <a:pathLst>
                <a:path w="736"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3845200" y="3165725"/>
              <a:ext cx="18375" cy="15925"/>
            </a:xfrm>
            <a:custGeom>
              <a:avLst/>
              <a:gdLst/>
              <a:ahLst/>
              <a:cxnLst/>
              <a:rect l="l" t="t" r="r" b="b"/>
              <a:pathLst>
                <a:path w="735" h="637" extrusionOk="0">
                  <a:moveTo>
                    <a:pt x="735" y="0"/>
                  </a:moveTo>
                  <a:lnTo>
                    <a:pt x="0" y="416"/>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3826825" y="315470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3803550" y="3178575"/>
              <a:ext cx="18400" cy="16550"/>
            </a:xfrm>
            <a:custGeom>
              <a:avLst/>
              <a:gdLst/>
              <a:ahLst/>
              <a:cxnLst/>
              <a:rect l="l" t="t" r="r" b="b"/>
              <a:pathLst>
                <a:path w="736" h="662" extrusionOk="0">
                  <a:moveTo>
                    <a:pt x="1" y="0"/>
                  </a:moveTo>
                  <a:lnTo>
                    <a:pt x="1" y="245"/>
                  </a:lnTo>
                  <a:lnTo>
                    <a:pt x="736" y="662"/>
                  </a:lnTo>
                  <a:lnTo>
                    <a:pt x="736"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3821925" y="3179175"/>
              <a:ext cx="18400" cy="15950"/>
            </a:xfrm>
            <a:custGeom>
              <a:avLst/>
              <a:gdLst/>
              <a:ahLst/>
              <a:cxnLst/>
              <a:rect l="l" t="t" r="r" b="b"/>
              <a:pathLst>
                <a:path w="736" h="638" extrusionOk="0">
                  <a:moveTo>
                    <a:pt x="735" y="1"/>
                  </a:moveTo>
                  <a:lnTo>
                    <a:pt x="1" y="417"/>
                  </a:lnTo>
                  <a:lnTo>
                    <a:pt x="1"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3803550" y="3168175"/>
              <a:ext cx="36775" cy="21450"/>
            </a:xfrm>
            <a:custGeom>
              <a:avLst/>
              <a:gdLst/>
              <a:ahLst/>
              <a:cxnLst/>
              <a:rect l="l" t="t" r="r" b="b"/>
              <a:pathLst>
                <a:path w="1471" h="858" extrusionOk="0">
                  <a:moveTo>
                    <a:pt x="711" y="0"/>
                  </a:moveTo>
                  <a:lnTo>
                    <a:pt x="1" y="416"/>
                  </a:lnTo>
                  <a:lnTo>
                    <a:pt x="736"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3780300" y="31920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3798650" y="3192650"/>
              <a:ext cx="18400" cy="15950"/>
            </a:xfrm>
            <a:custGeom>
              <a:avLst/>
              <a:gdLst/>
              <a:ahLst/>
              <a:cxnLst/>
              <a:rect l="l" t="t" r="r" b="b"/>
              <a:pathLst>
                <a:path w="736" h="638" extrusionOk="0">
                  <a:moveTo>
                    <a:pt x="711" y="1"/>
                  </a:moveTo>
                  <a:lnTo>
                    <a:pt x="1" y="417"/>
                  </a:lnTo>
                  <a:lnTo>
                    <a:pt x="1" y="637"/>
                  </a:lnTo>
                  <a:lnTo>
                    <a:pt x="736"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3780300" y="3181625"/>
              <a:ext cx="36150" cy="21450"/>
            </a:xfrm>
            <a:custGeom>
              <a:avLst/>
              <a:gdLst/>
              <a:ahLst/>
              <a:cxnLst/>
              <a:rect l="l" t="t" r="r" b="b"/>
              <a:pathLst>
                <a:path w="1446" h="858" extrusionOk="0">
                  <a:moveTo>
                    <a:pt x="710" y="1"/>
                  </a:moveTo>
                  <a:lnTo>
                    <a:pt x="0" y="417"/>
                  </a:lnTo>
                  <a:lnTo>
                    <a:pt x="735" y="858"/>
                  </a:lnTo>
                  <a:lnTo>
                    <a:pt x="1445"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3756425" y="3205500"/>
              <a:ext cx="19000" cy="16575"/>
            </a:xfrm>
            <a:custGeom>
              <a:avLst/>
              <a:gdLst/>
              <a:ahLst/>
              <a:cxnLst/>
              <a:rect l="l" t="t" r="r" b="b"/>
              <a:pathLst>
                <a:path w="760" h="663" extrusionOk="0">
                  <a:moveTo>
                    <a:pt x="0" y="1"/>
                  </a:moveTo>
                  <a:lnTo>
                    <a:pt x="25" y="246"/>
                  </a:lnTo>
                  <a:lnTo>
                    <a:pt x="759" y="662"/>
                  </a:lnTo>
                  <a:lnTo>
                    <a:pt x="759"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3775400" y="3206125"/>
              <a:ext cx="17775" cy="15950"/>
            </a:xfrm>
            <a:custGeom>
              <a:avLst/>
              <a:gdLst/>
              <a:ahLst/>
              <a:cxnLst/>
              <a:rect l="l" t="t" r="r" b="b"/>
              <a:pathLst>
                <a:path w="711" h="638" extrusionOk="0">
                  <a:moveTo>
                    <a:pt x="711" y="0"/>
                  </a:moveTo>
                  <a:lnTo>
                    <a:pt x="0" y="417"/>
                  </a:lnTo>
                  <a:lnTo>
                    <a:pt x="0"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3756425" y="3195100"/>
              <a:ext cx="36750" cy="21450"/>
            </a:xfrm>
            <a:custGeom>
              <a:avLst/>
              <a:gdLst/>
              <a:ahLst/>
              <a:cxnLst/>
              <a:rect l="l" t="t" r="r" b="b"/>
              <a:pathLst>
                <a:path w="1470" h="858" extrusionOk="0">
                  <a:moveTo>
                    <a:pt x="735" y="1"/>
                  </a:moveTo>
                  <a:lnTo>
                    <a:pt x="0" y="417"/>
                  </a:lnTo>
                  <a:lnTo>
                    <a:pt x="759"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3733150" y="3218975"/>
              <a:ext cx="19000" cy="16550"/>
            </a:xfrm>
            <a:custGeom>
              <a:avLst/>
              <a:gdLst/>
              <a:ahLst/>
              <a:cxnLst/>
              <a:rect l="l" t="t" r="r" b="b"/>
              <a:pathLst>
                <a:path w="760" h="662" extrusionOk="0">
                  <a:moveTo>
                    <a:pt x="1" y="1"/>
                  </a:moveTo>
                  <a:lnTo>
                    <a:pt x="1" y="245"/>
                  </a:lnTo>
                  <a:lnTo>
                    <a:pt x="760"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3751525" y="3219600"/>
              <a:ext cx="18400" cy="15925"/>
            </a:xfrm>
            <a:custGeom>
              <a:avLst/>
              <a:gdLst/>
              <a:ahLst/>
              <a:cxnLst/>
              <a:rect l="l" t="t" r="r" b="b"/>
              <a:pathLst>
                <a:path w="736" h="637" extrusionOk="0">
                  <a:moveTo>
                    <a:pt x="735" y="0"/>
                  </a:moveTo>
                  <a:lnTo>
                    <a:pt x="0" y="416"/>
                  </a:lnTo>
                  <a:lnTo>
                    <a:pt x="25" y="637"/>
                  </a:lnTo>
                  <a:lnTo>
                    <a:pt x="735" y="220"/>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3733150" y="3208575"/>
              <a:ext cx="36775" cy="21450"/>
            </a:xfrm>
            <a:custGeom>
              <a:avLst/>
              <a:gdLst/>
              <a:ahLst/>
              <a:cxnLst/>
              <a:rect l="l" t="t" r="r" b="b"/>
              <a:pathLst>
                <a:path w="1471" h="858" extrusionOk="0">
                  <a:moveTo>
                    <a:pt x="735" y="0"/>
                  </a:moveTo>
                  <a:lnTo>
                    <a:pt x="1"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3709900" y="32324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3728250" y="3233050"/>
              <a:ext cx="18400" cy="15950"/>
            </a:xfrm>
            <a:custGeom>
              <a:avLst/>
              <a:gdLst/>
              <a:ahLst/>
              <a:cxnLst/>
              <a:rect l="l" t="t" r="r" b="b"/>
              <a:pathLst>
                <a:path w="736" h="638" extrusionOk="0">
                  <a:moveTo>
                    <a:pt x="736" y="1"/>
                  </a:moveTo>
                  <a:lnTo>
                    <a:pt x="1" y="417"/>
                  </a:lnTo>
                  <a:lnTo>
                    <a:pt x="1" y="637"/>
                  </a:lnTo>
                  <a:lnTo>
                    <a:pt x="736" y="221"/>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3709900" y="3222050"/>
              <a:ext cx="36750" cy="21450"/>
            </a:xfrm>
            <a:custGeom>
              <a:avLst/>
              <a:gdLst/>
              <a:ahLst/>
              <a:cxnLst/>
              <a:rect l="l" t="t" r="r" b="b"/>
              <a:pathLst>
                <a:path w="1470" h="858" extrusionOk="0">
                  <a:moveTo>
                    <a:pt x="735" y="0"/>
                  </a:moveTo>
                  <a:lnTo>
                    <a:pt x="0"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3686625" y="32459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3705000" y="3246525"/>
              <a:ext cx="18375" cy="15950"/>
            </a:xfrm>
            <a:custGeom>
              <a:avLst/>
              <a:gdLst/>
              <a:ahLst/>
              <a:cxnLst/>
              <a:rect l="l" t="t" r="r" b="b"/>
              <a:pathLst>
                <a:path w="735" h="638" extrusionOk="0">
                  <a:moveTo>
                    <a:pt x="735" y="1"/>
                  </a:moveTo>
                  <a:lnTo>
                    <a:pt x="0" y="417"/>
                  </a:lnTo>
                  <a:lnTo>
                    <a:pt x="0"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3686625" y="3235500"/>
              <a:ext cx="36750" cy="21450"/>
            </a:xfrm>
            <a:custGeom>
              <a:avLst/>
              <a:gdLst/>
              <a:ahLst/>
              <a:cxnLst/>
              <a:rect l="l" t="t" r="r" b="b"/>
              <a:pathLst>
                <a:path w="1470" h="858" extrusionOk="0">
                  <a:moveTo>
                    <a:pt x="735" y="1"/>
                  </a:moveTo>
                  <a:lnTo>
                    <a:pt x="1" y="417"/>
                  </a:lnTo>
                  <a:lnTo>
                    <a:pt x="735" y="858"/>
                  </a:lnTo>
                  <a:lnTo>
                    <a:pt x="1470"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3640100" y="3272850"/>
              <a:ext cx="18400" cy="16550"/>
            </a:xfrm>
            <a:custGeom>
              <a:avLst/>
              <a:gdLst/>
              <a:ahLst/>
              <a:cxnLst/>
              <a:rect l="l" t="t" r="r" b="b"/>
              <a:pathLst>
                <a:path w="736" h="662" extrusionOk="0">
                  <a:moveTo>
                    <a:pt x="1" y="1"/>
                  </a:moveTo>
                  <a:lnTo>
                    <a:pt x="1" y="245"/>
                  </a:lnTo>
                  <a:lnTo>
                    <a:pt x="735"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3658475" y="3260000"/>
              <a:ext cx="41650" cy="29400"/>
            </a:xfrm>
            <a:custGeom>
              <a:avLst/>
              <a:gdLst/>
              <a:ahLst/>
              <a:cxnLst/>
              <a:rect l="l" t="t" r="r" b="b"/>
              <a:pathLst>
                <a:path w="1666" h="1176" extrusionOk="0">
                  <a:moveTo>
                    <a:pt x="1665" y="0"/>
                  </a:moveTo>
                  <a:lnTo>
                    <a:pt x="0" y="955"/>
                  </a:lnTo>
                  <a:lnTo>
                    <a:pt x="0" y="1176"/>
                  </a:lnTo>
                  <a:lnTo>
                    <a:pt x="1665" y="221"/>
                  </a:lnTo>
                  <a:lnTo>
                    <a:pt x="166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3640100" y="3248975"/>
              <a:ext cx="60025" cy="34925"/>
            </a:xfrm>
            <a:custGeom>
              <a:avLst/>
              <a:gdLst/>
              <a:ahLst/>
              <a:cxnLst/>
              <a:rect l="l" t="t" r="r" b="b"/>
              <a:pathLst>
                <a:path w="2401" h="1397" extrusionOk="0">
                  <a:moveTo>
                    <a:pt x="1666" y="0"/>
                  </a:moveTo>
                  <a:lnTo>
                    <a:pt x="1" y="956"/>
                  </a:lnTo>
                  <a:lnTo>
                    <a:pt x="735" y="1396"/>
                  </a:lnTo>
                  <a:lnTo>
                    <a:pt x="2400"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920500" y="31387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3938850" y="3138775"/>
              <a:ext cx="18400" cy="16550"/>
            </a:xfrm>
            <a:custGeom>
              <a:avLst/>
              <a:gdLst/>
              <a:ahLst/>
              <a:cxnLst/>
              <a:rect l="l" t="t" r="r" b="b"/>
              <a:pathLst>
                <a:path w="736" h="662" extrusionOk="0">
                  <a:moveTo>
                    <a:pt x="735" y="1"/>
                  </a:moveTo>
                  <a:lnTo>
                    <a:pt x="1" y="417"/>
                  </a:lnTo>
                  <a:lnTo>
                    <a:pt x="1"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3920500" y="3127750"/>
              <a:ext cx="36750" cy="21450"/>
            </a:xfrm>
            <a:custGeom>
              <a:avLst/>
              <a:gdLst/>
              <a:ahLst/>
              <a:cxnLst/>
              <a:rect l="l" t="t" r="r" b="b"/>
              <a:pathLst>
                <a:path w="1470" h="858" extrusionOk="0">
                  <a:moveTo>
                    <a:pt x="710" y="1"/>
                  </a:moveTo>
                  <a:lnTo>
                    <a:pt x="0" y="442"/>
                  </a:lnTo>
                  <a:lnTo>
                    <a:pt x="735" y="858"/>
                  </a:lnTo>
                  <a:lnTo>
                    <a:pt x="1469"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3896625" y="3152250"/>
              <a:ext cx="19000" cy="16550"/>
            </a:xfrm>
            <a:custGeom>
              <a:avLst/>
              <a:gdLst/>
              <a:ahLst/>
              <a:cxnLst/>
              <a:rect l="l" t="t" r="r" b="b"/>
              <a:pathLst>
                <a:path w="760" h="662" extrusionOk="0">
                  <a:moveTo>
                    <a:pt x="0" y="0"/>
                  </a:moveTo>
                  <a:lnTo>
                    <a:pt x="25" y="221"/>
                  </a:lnTo>
                  <a:lnTo>
                    <a:pt x="759" y="662"/>
                  </a:lnTo>
                  <a:lnTo>
                    <a:pt x="759"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3915600" y="3152250"/>
              <a:ext cx="17775" cy="16550"/>
            </a:xfrm>
            <a:custGeom>
              <a:avLst/>
              <a:gdLst/>
              <a:ahLst/>
              <a:cxnLst/>
              <a:rect l="l" t="t" r="r" b="b"/>
              <a:pathLst>
                <a:path w="711" h="662" extrusionOk="0">
                  <a:moveTo>
                    <a:pt x="710" y="0"/>
                  </a:moveTo>
                  <a:lnTo>
                    <a:pt x="0" y="417"/>
                  </a:lnTo>
                  <a:lnTo>
                    <a:pt x="0" y="662"/>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3896625" y="3141225"/>
              <a:ext cx="36750" cy="21450"/>
            </a:xfrm>
            <a:custGeom>
              <a:avLst/>
              <a:gdLst/>
              <a:ahLst/>
              <a:cxnLst/>
              <a:rect l="l" t="t" r="r" b="b"/>
              <a:pathLst>
                <a:path w="1470" h="858" extrusionOk="0">
                  <a:moveTo>
                    <a:pt x="735" y="1"/>
                  </a:moveTo>
                  <a:lnTo>
                    <a:pt x="0" y="441"/>
                  </a:lnTo>
                  <a:lnTo>
                    <a:pt x="759" y="858"/>
                  </a:lnTo>
                  <a:lnTo>
                    <a:pt x="1469"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3873350" y="3165725"/>
              <a:ext cx="19000" cy="16550"/>
            </a:xfrm>
            <a:custGeom>
              <a:avLst/>
              <a:gdLst/>
              <a:ahLst/>
              <a:cxnLst/>
              <a:rect l="l" t="t" r="r" b="b"/>
              <a:pathLst>
                <a:path w="760" h="662" extrusionOk="0">
                  <a:moveTo>
                    <a:pt x="1" y="0"/>
                  </a:moveTo>
                  <a:lnTo>
                    <a:pt x="1" y="221"/>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3892325" y="3165725"/>
              <a:ext cx="17775" cy="16550"/>
            </a:xfrm>
            <a:custGeom>
              <a:avLst/>
              <a:gdLst/>
              <a:ahLst/>
              <a:cxnLst/>
              <a:rect l="l" t="t" r="r" b="b"/>
              <a:pathLst>
                <a:path w="711" h="662" extrusionOk="0">
                  <a:moveTo>
                    <a:pt x="711" y="0"/>
                  </a:moveTo>
                  <a:lnTo>
                    <a:pt x="1" y="416"/>
                  </a:lnTo>
                  <a:lnTo>
                    <a:pt x="1" y="661"/>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3873350" y="3154700"/>
              <a:ext cx="36750" cy="21450"/>
            </a:xfrm>
            <a:custGeom>
              <a:avLst/>
              <a:gdLst/>
              <a:ahLst/>
              <a:cxnLst/>
              <a:rect l="l" t="t" r="r" b="b"/>
              <a:pathLst>
                <a:path w="1470" h="858" extrusionOk="0">
                  <a:moveTo>
                    <a:pt x="735" y="0"/>
                  </a:moveTo>
                  <a:lnTo>
                    <a:pt x="1" y="441"/>
                  </a:lnTo>
                  <a:lnTo>
                    <a:pt x="760"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3757025" y="323305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3775400" y="3179175"/>
              <a:ext cx="111450" cy="70425"/>
            </a:xfrm>
            <a:custGeom>
              <a:avLst/>
              <a:gdLst/>
              <a:ahLst/>
              <a:cxnLst/>
              <a:rect l="l" t="t" r="r" b="b"/>
              <a:pathLst>
                <a:path w="4458" h="2817" extrusionOk="0">
                  <a:moveTo>
                    <a:pt x="4457" y="1"/>
                  </a:moveTo>
                  <a:lnTo>
                    <a:pt x="0" y="2572"/>
                  </a:lnTo>
                  <a:lnTo>
                    <a:pt x="0" y="2817"/>
                  </a:lnTo>
                  <a:lnTo>
                    <a:pt x="4457" y="246"/>
                  </a:lnTo>
                  <a:lnTo>
                    <a:pt x="4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3757025" y="3168175"/>
              <a:ext cx="129825" cy="75325"/>
            </a:xfrm>
            <a:custGeom>
              <a:avLst/>
              <a:gdLst/>
              <a:ahLst/>
              <a:cxnLst/>
              <a:rect l="l" t="t" r="r" b="b"/>
              <a:pathLst>
                <a:path w="5193" h="3013" extrusionOk="0">
                  <a:moveTo>
                    <a:pt x="4458" y="0"/>
                  </a:moveTo>
                  <a:lnTo>
                    <a:pt x="1" y="2596"/>
                  </a:lnTo>
                  <a:lnTo>
                    <a:pt x="735" y="3012"/>
                  </a:lnTo>
                  <a:lnTo>
                    <a:pt x="5192" y="441"/>
                  </a:lnTo>
                  <a:lnTo>
                    <a:pt x="4458"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3733775" y="324652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3752125" y="3246525"/>
              <a:ext cx="18400" cy="16550"/>
            </a:xfrm>
            <a:custGeom>
              <a:avLst/>
              <a:gdLst/>
              <a:ahLst/>
              <a:cxnLst/>
              <a:rect l="l" t="t" r="r" b="b"/>
              <a:pathLst>
                <a:path w="736" h="662" extrusionOk="0">
                  <a:moveTo>
                    <a:pt x="736" y="1"/>
                  </a:moveTo>
                  <a:lnTo>
                    <a:pt x="1" y="417"/>
                  </a:lnTo>
                  <a:lnTo>
                    <a:pt x="1" y="662"/>
                  </a:lnTo>
                  <a:lnTo>
                    <a:pt x="736" y="245"/>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3733775" y="3236125"/>
              <a:ext cx="36750" cy="20825"/>
            </a:xfrm>
            <a:custGeom>
              <a:avLst/>
              <a:gdLst/>
              <a:ahLst/>
              <a:cxnLst/>
              <a:rect l="l" t="t" r="r" b="b"/>
              <a:pathLst>
                <a:path w="1470" h="833" extrusionOk="0">
                  <a:moveTo>
                    <a:pt x="710" y="0"/>
                  </a:moveTo>
                  <a:lnTo>
                    <a:pt x="0" y="417"/>
                  </a:lnTo>
                  <a:lnTo>
                    <a:pt x="735" y="833"/>
                  </a:lnTo>
                  <a:lnTo>
                    <a:pt x="1470" y="417"/>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3710500" y="326000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3728875" y="3260000"/>
              <a:ext cx="18375" cy="16550"/>
            </a:xfrm>
            <a:custGeom>
              <a:avLst/>
              <a:gdLst/>
              <a:ahLst/>
              <a:cxnLst/>
              <a:rect l="l" t="t" r="r" b="b"/>
              <a:pathLst>
                <a:path w="735" h="662" extrusionOk="0">
                  <a:moveTo>
                    <a:pt x="711" y="0"/>
                  </a:moveTo>
                  <a:lnTo>
                    <a:pt x="0" y="417"/>
                  </a:lnTo>
                  <a:lnTo>
                    <a:pt x="0" y="661"/>
                  </a:lnTo>
                  <a:lnTo>
                    <a:pt x="735"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3710500" y="3249575"/>
              <a:ext cx="36150" cy="20850"/>
            </a:xfrm>
            <a:custGeom>
              <a:avLst/>
              <a:gdLst/>
              <a:ahLst/>
              <a:cxnLst/>
              <a:rect l="l" t="t" r="r" b="b"/>
              <a:pathLst>
                <a:path w="1446" h="834" extrusionOk="0">
                  <a:moveTo>
                    <a:pt x="711" y="1"/>
                  </a:moveTo>
                  <a:lnTo>
                    <a:pt x="1" y="417"/>
                  </a:lnTo>
                  <a:lnTo>
                    <a:pt x="735" y="834"/>
                  </a:lnTo>
                  <a:lnTo>
                    <a:pt x="1446" y="417"/>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3663375" y="3286925"/>
              <a:ext cx="19000" cy="16550"/>
            </a:xfrm>
            <a:custGeom>
              <a:avLst/>
              <a:gdLst/>
              <a:ahLst/>
              <a:cxnLst/>
              <a:rect l="l" t="t" r="r" b="b"/>
              <a:pathLst>
                <a:path w="760" h="662" extrusionOk="0">
                  <a:moveTo>
                    <a:pt x="0" y="1"/>
                  </a:moveTo>
                  <a:lnTo>
                    <a:pt x="0" y="221"/>
                  </a:lnTo>
                  <a:lnTo>
                    <a:pt x="759"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3681725" y="3273475"/>
              <a:ext cx="41650" cy="30000"/>
            </a:xfrm>
            <a:custGeom>
              <a:avLst/>
              <a:gdLst/>
              <a:ahLst/>
              <a:cxnLst/>
              <a:rect l="l" t="t" r="r" b="b"/>
              <a:pathLst>
                <a:path w="1666" h="1200" extrusionOk="0">
                  <a:moveTo>
                    <a:pt x="1666" y="0"/>
                  </a:moveTo>
                  <a:lnTo>
                    <a:pt x="1" y="955"/>
                  </a:lnTo>
                  <a:lnTo>
                    <a:pt x="25" y="1200"/>
                  </a:lnTo>
                  <a:lnTo>
                    <a:pt x="1666" y="245"/>
                  </a:lnTo>
                  <a:lnTo>
                    <a:pt x="166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3663375" y="3262450"/>
              <a:ext cx="60000" cy="34925"/>
            </a:xfrm>
            <a:custGeom>
              <a:avLst/>
              <a:gdLst/>
              <a:ahLst/>
              <a:cxnLst/>
              <a:rect l="l" t="t" r="r" b="b"/>
              <a:pathLst>
                <a:path w="2400" h="1397" extrusionOk="0">
                  <a:moveTo>
                    <a:pt x="1665" y="0"/>
                  </a:moveTo>
                  <a:lnTo>
                    <a:pt x="0" y="980"/>
                  </a:lnTo>
                  <a:lnTo>
                    <a:pt x="735" y="1396"/>
                  </a:lnTo>
                  <a:lnTo>
                    <a:pt x="2400" y="441"/>
                  </a:lnTo>
                  <a:lnTo>
                    <a:pt x="166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735000" y="2713300"/>
              <a:ext cx="80825" cy="139600"/>
            </a:xfrm>
            <a:custGeom>
              <a:avLst/>
              <a:gdLst/>
              <a:ahLst/>
              <a:cxnLst/>
              <a:rect l="l" t="t" r="r" b="b"/>
              <a:pathLst>
                <a:path w="3233" h="5584" extrusionOk="0">
                  <a:moveTo>
                    <a:pt x="3233" y="1"/>
                  </a:moveTo>
                  <a:lnTo>
                    <a:pt x="0" y="1862"/>
                  </a:lnTo>
                  <a:lnTo>
                    <a:pt x="0" y="5584"/>
                  </a:lnTo>
                  <a:lnTo>
                    <a:pt x="3233" y="3723"/>
                  </a:lnTo>
                  <a:lnTo>
                    <a:pt x="3233"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3657850" y="28057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3657850" y="2794125"/>
              <a:ext cx="58200" cy="37350"/>
            </a:xfrm>
            <a:custGeom>
              <a:avLst/>
              <a:gdLst/>
              <a:ahLst/>
              <a:cxnLst/>
              <a:rect l="l" t="t" r="r" b="b"/>
              <a:pathLst>
                <a:path w="2328" h="1494"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3657850" y="2782475"/>
              <a:ext cx="58200" cy="37375"/>
            </a:xfrm>
            <a:custGeom>
              <a:avLst/>
              <a:gdLst/>
              <a:ahLst/>
              <a:cxnLst/>
              <a:rect l="l" t="t" r="r" b="b"/>
              <a:pathLst>
                <a:path w="2328" h="1495" extrusionOk="0">
                  <a:moveTo>
                    <a:pt x="2327" y="1"/>
                  </a:moveTo>
                  <a:lnTo>
                    <a:pt x="1" y="1348"/>
                  </a:lnTo>
                  <a:lnTo>
                    <a:pt x="1" y="1495"/>
                  </a:lnTo>
                  <a:lnTo>
                    <a:pt x="2327" y="148"/>
                  </a:lnTo>
                  <a:lnTo>
                    <a:pt x="2327"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3657850" y="27708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3657850" y="2829000"/>
              <a:ext cx="58800" cy="37375"/>
            </a:xfrm>
            <a:custGeom>
              <a:avLst/>
              <a:gdLst/>
              <a:ahLst/>
              <a:cxnLst/>
              <a:rect l="l" t="t" r="r" b="b"/>
              <a:pathLst>
                <a:path w="2352" h="1495" extrusionOk="0">
                  <a:moveTo>
                    <a:pt x="2352" y="1"/>
                  </a:moveTo>
                  <a:lnTo>
                    <a:pt x="1" y="1348"/>
                  </a:lnTo>
                  <a:lnTo>
                    <a:pt x="1" y="1495"/>
                  </a:lnTo>
                  <a:lnTo>
                    <a:pt x="2352" y="148"/>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3657850" y="2817375"/>
              <a:ext cx="58800" cy="37375"/>
            </a:xfrm>
            <a:custGeom>
              <a:avLst/>
              <a:gdLst/>
              <a:ahLst/>
              <a:cxnLst/>
              <a:rect l="l" t="t" r="r" b="b"/>
              <a:pathLst>
                <a:path w="2352" h="1495" extrusionOk="0">
                  <a:moveTo>
                    <a:pt x="2352" y="1"/>
                  </a:moveTo>
                  <a:lnTo>
                    <a:pt x="1" y="1347"/>
                  </a:lnTo>
                  <a:lnTo>
                    <a:pt x="1" y="1494"/>
                  </a:lnTo>
                  <a:lnTo>
                    <a:pt x="2352" y="147"/>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3672550" y="2840650"/>
              <a:ext cx="44100" cy="28800"/>
            </a:xfrm>
            <a:custGeom>
              <a:avLst/>
              <a:gdLst/>
              <a:ahLst/>
              <a:cxnLst/>
              <a:rect l="l" t="t" r="r" b="b"/>
              <a:pathLst>
                <a:path w="1764" h="1152" extrusionOk="0">
                  <a:moveTo>
                    <a:pt x="1764" y="0"/>
                  </a:moveTo>
                  <a:lnTo>
                    <a:pt x="0" y="1004"/>
                  </a:lnTo>
                  <a:lnTo>
                    <a:pt x="0" y="1151"/>
                  </a:lnTo>
                  <a:lnTo>
                    <a:pt x="1764" y="147"/>
                  </a:lnTo>
                  <a:lnTo>
                    <a:pt x="176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3801100" y="2682050"/>
              <a:ext cx="6150" cy="7025"/>
            </a:xfrm>
            <a:custGeom>
              <a:avLst/>
              <a:gdLst/>
              <a:ahLst/>
              <a:cxnLst/>
              <a:rect l="l" t="t" r="r" b="b"/>
              <a:pathLst>
                <a:path w="246" h="281" extrusionOk="0">
                  <a:moveTo>
                    <a:pt x="180" y="1"/>
                  </a:moveTo>
                  <a:cubicBezTo>
                    <a:pt x="161" y="1"/>
                    <a:pt x="141" y="9"/>
                    <a:pt x="123" y="26"/>
                  </a:cubicBezTo>
                  <a:cubicBezTo>
                    <a:pt x="50" y="51"/>
                    <a:pt x="1" y="149"/>
                    <a:pt x="1" y="198"/>
                  </a:cubicBezTo>
                  <a:cubicBezTo>
                    <a:pt x="1" y="253"/>
                    <a:pt x="28" y="280"/>
                    <a:pt x="73" y="280"/>
                  </a:cubicBezTo>
                  <a:cubicBezTo>
                    <a:pt x="88" y="280"/>
                    <a:pt x="105" y="277"/>
                    <a:pt x="123" y="271"/>
                  </a:cubicBezTo>
                  <a:cubicBezTo>
                    <a:pt x="172" y="247"/>
                    <a:pt x="246" y="149"/>
                    <a:pt x="246" y="75"/>
                  </a:cubicBezTo>
                  <a:cubicBezTo>
                    <a:pt x="246" y="28"/>
                    <a:pt x="215"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3639500" y="2661750"/>
              <a:ext cx="195300" cy="142175"/>
            </a:xfrm>
            <a:custGeom>
              <a:avLst/>
              <a:gdLst/>
              <a:ahLst/>
              <a:cxnLst/>
              <a:rect l="l" t="t" r="r" b="b"/>
              <a:pathLst>
                <a:path w="7812" h="5687" extrusionOk="0">
                  <a:moveTo>
                    <a:pt x="7529" y="290"/>
                  </a:moveTo>
                  <a:cubicBezTo>
                    <a:pt x="7564" y="290"/>
                    <a:pt x="7591" y="318"/>
                    <a:pt x="7591" y="373"/>
                  </a:cubicBezTo>
                  <a:cubicBezTo>
                    <a:pt x="7591" y="446"/>
                    <a:pt x="7542" y="520"/>
                    <a:pt x="7493" y="569"/>
                  </a:cubicBezTo>
                  <a:cubicBezTo>
                    <a:pt x="7475" y="575"/>
                    <a:pt x="7458" y="578"/>
                    <a:pt x="7443" y="578"/>
                  </a:cubicBezTo>
                  <a:cubicBezTo>
                    <a:pt x="7399" y="578"/>
                    <a:pt x="7371" y="550"/>
                    <a:pt x="7371" y="495"/>
                  </a:cubicBezTo>
                  <a:cubicBezTo>
                    <a:pt x="7371" y="422"/>
                    <a:pt x="7420" y="348"/>
                    <a:pt x="7493" y="299"/>
                  </a:cubicBezTo>
                  <a:cubicBezTo>
                    <a:pt x="7506" y="293"/>
                    <a:pt x="7518" y="290"/>
                    <a:pt x="7529" y="290"/>
                  </a:cubicBezTo>
                  <a:close/>
                  <a:moveTo>
                    <a:pt x="7083" y="549"/>
                  </a:moveTo>
                  <a:cubicBezTo>
                    <a:pt x="7125" y="549"/>
                    <a:pt x="7151" y="589"/>
                    <a:pt x="7151" y="642"/>
                  </a:cubicBezTo>
                  <a:cubicBezTo>
                    <a:pt x="7151" y="691"/>
                    <a:pt x="7102" y="789"/>
                    <a:pt x="7028" y="814"/>
                  </a:cubicBezTo>
                  <a:cubicBezTo>
                    <a:pt x="7011" y="831"/>
                    <a:pt x="6993" y="839"/>
                    <a:pt x="6978" y="839"/>
                  </a:cubicBezTo>
                  <a:cubicBezTo>
                    <a:pt x="6951" y="839"/>
                    <a:pt x="6930" y="812"/>
                    <a:pt x="6930" y="765"/>
                  </a:cubicBezTo>
                  <a:cubicBezTo>
                    <a:pt x="6930" y="691"/>
                    <a:pt x="6979" y="593"/>
                    <a:pt x="7028" y="569"/>
                  </a:cubicBezTo>
                  <a:cubicBezTo>
                    <a:pt x="7049" y="555"/>
                    <a:pt x="7067" y="549"/>
                    <a:pt x="7083" y="549"/>
                  </a:cubicBezTo>
                  <a:close/>
                  <a:moveTo>
                    <a:pt x="6644" y="813"/>
                  </a:moveTo>
                  <a:cubicBezTo>
                    <a:pt x="6679" y="813"/>
                    <a:pt x="6710" y="840"/>
                    <a:pt x="6710" y="887"/>
                  </a:cubicBezTo>
                  <a:cubicBezTo>
                    <a:pt x="6710" y="961"/>
                    <a:pt x="6636" y="1059"/>
                    <a:pt x="6587" y="1083"/>
                  </a:cubicBezTo>
                  <a:cubicBezTo>
                    <a:pt x="6569" y="1089"/>
                    <a:pt x="6552" y="1092"/>
                    <a:pt x="6537" y="1092"/>
                  </a:cubicBezTo>
                  <a:cubicBezTo>
                    <a:pt x="6492" y="1092"/>
                    <a:pt x="6465" y="1065"/>
                    <a:pt x="6465" y="1010"/>
                  </a:cubicBezTo>
                  <a:cubicBezTo>
                    <a:pt x="6465" y="961"/>
                    <a:pt x="6514" y="863"/>
                    <a:pt x="6587" y="838"/>
                  </a:cubicBezTo>
                  <a:cubicBezTo>
                    <a:pt x="6605" y="821"/>
                    <a:pt x="6625" y="813"/>
                    <a:pt x="6644" y="813"/>
                  </a:cubicBezTo>
                  <a:close/>
                  <a:moveTo>
                    <a:pt x="7685" y="1"/>
                  </a:moveTo>
                  <a:cubicBezTo>
                    <a:pt x="7657" y="1"/>
                    <a:pt x="7625" y="10"/>
                    <a:pt x="7591" y="30"/>
                  </a:cubicBezTo>
                  <a:lnTo>
                    <a:pt x="221" y="4315"/>
                  </a:lnTo>
                  <a:cubicBezTo>
                    <a:pt x="98" y="4364"/>
                    <a:pt x="0" y="4536"/>
                    <a:pt x="0" y="4683"/>
                  </a:cubicBezTo>
                  <a:lnTo>
                    <a:pt x="0" y="5687"/>
                  </a:lnTo>
                  <a:cubicBezTo>
                    <a:pt x="0" y="5564"/>
                    <a:pt x="98" y="5417"/>
                    <a:pt x="196" y="5344"/>
                  </a:cubicBezTo>
                  <a:lnTo>
                    <a:pt x="7616" y="1059"/>
                  </a:lnTo>
                  <a:cubicBezTo>
                    <a:pt x="7655" y="1035"/>
                    <a:pt x="7689" y="1024"/>
                    <a:pt x="7718" y="1024"/>
                  </a:cubicBezTo>
                  <a:cubicBezTo>
                    <a:pt x="7778" y="1024"/>
                    <a:pt x="7812" y="1073"/>
                    <a:pt x="7812" y="1157"/>
                  </a:cubicBezTo>
                  <a:lnTo>
                    <a:pt x="7812" y="153"/>
                  </a:lnTo>
                  <a:cubicBezTo>
                    <a:pt x="7812" y="64"/>
                    <a:pt x="7760" y="1"/>
                    <a:pt x="7685"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3639500" y="2687350"/>
              <a:ext cx="195925" cy="241325"/>
            </a:xfrm>
            <a:custGeom>
              <a:avLst/>
              <a:gdLst/>
              <a:ahLst/>
              <a:cxnLst/>
              <a:rect l="l" t="t" r="r" b="b"/>
              <a:pathLst>
                <a:path w="7837" h="9653" extrusionOk="0">
                  <a:moveTo>
                    <a:pt x="3061" y="3340"/>
                  </a:moveTo>
                  <a:lnTo>
                    <a:pt x="3061" y="3487"/>
                  </a:lnTo>
                  <a:lnTo>
                    <a:pt x="735" y="4834"/>
                  </a:lnTo>
                  <a:lnTo>
                    <a:pt x="735" y="4687"/>
                  </a:lnTo>
                  <a:lnTo>
                    <a:pt x="3061" y="3340"/>
                  </a:lnTo>
                  <a:close/>
                  <a:moveTo>
                    <a:pt x="3061" y="3806"/>
                  </a:moveTo>
                  <a:lnTo>
                    <a:pt x="3061" y="3953"/>
                  </a:lnTo>
                  <a:lnTo>
                    <a:pt x="735" y="5300"/>
                  </a:lnTo>
                  <a:lnTo>
                    <a:pt x="735" y="5153"/>
                  </a:lnTo>
                  <a:lnTo>
                    <a:pt x="3061" y="3806"/>
                  </a:lnTo>
                  <a:close/>
                  <a:moveTo>
                    <a:pt x="3061" y="4271"/>
                  </a:moveTo>
                  <a:lnTo>
                    <a:pt x="3061" y="4418"/>
                  </a:lnTo>
                  <a:lnTo>
                    <a:pt x="735" y="5765"/>
                  </a:lnTo>
                  <a:lnTo>
                    <a:pt x="735" y="5618"/>
                  </a:lnTo>
                  <a:lnTo>
                    <a:pt x="3061" y="4271"/>
                  </a:lnTo>
                  <a:close/>
                  <a:moveTo>
                    <a:pt x="3061" y="4736"/>
                  </a:moveTo>
                  <a:lnTo>
                    <a:pt x="3086" y="4883"/>
                  </a:lnTo>
                  <a:lnTo>
                    <a:pt x="735" y="6230"/>
                  </a:lnTo>
                  <a:lnTo>
                    <a:pt x="735" y="6083"/>
                  </a:lnTo>
                  <a:lnTo>
                    <a:pt x="3061" y="4736"/>
                  </a:lnTo>
                  <a:close/>
                  <a:moveTo>
                    <a:pt x="7053" y="1039"/>
                  </a:moveTo>
                  <a:lnTo>
                    <a:pt x="7053" y="4761"/>
                  </a:lnTo>
                  <a:lnTo>
                    <a:pt x="3820" y="6622"/>
                  </a:lnTo>
                  <a:lnTo>
                    <a:pt x="3820" y="2900"/>
                  </a:lnTo>
                  <a:lnTo>
                    <a:pt x="7053" y="1039"/>
                  </a:lnTo>
                  <a:close/>
                  <a:moveTo>
                    <a:pt x="3086" y="5202"/>
                  </a:moveTo>
                  <a:lnTo>
                    <a:pt x="3086" y="5348"/>
                  </a:lnTo>
                  <a:lnTo>
                    <a:pt x="735" y="6695"/>
                  </a:lnTo>
                  <a:lnTo>
                    <a:pt x="735" y="6548"/>
                  </a:lnTo>
                  <a:lnTo>
                    <a:pt x="3086" y="5202"/>
                  </a:lnTo>
                  <a:close/>
                  <a:moveTo>
                    <a:pt x="3086" y="5667"/>
                  </a:moveTo>
                  <a:lnTo>
                    <a:pt x="3086" y="5814"/>
                  </a:lnTo>
                  <a:lnTo>
                    <a:pt x="735" y="7161"/>
                  </a:lnTo>
                  <a:lnTo>
                    <a:pt x="735" y="7014"/>
                  </a:lnTo>
                  <a:lnTo>
                    <a:pt x="3086" y="5667"/>
                  </a:lnTo>
                  <a:close/>
                  <a:moveTo>
                    <a:pt x="3086" y="6132"/>
                  </a:moveTo>
                  <a:lnTo>
                    <a:pt x="3086" y="6279"/>
                  </a:lnTo>
                  <a:lnTo>
                    <a:pt x="1322" y="7283"/>
                  </a:lnTo>
                  <a:lnTo>
                    <a:pt x="1322" y="7136"/>
                  </a:lnTo>
                  <a:lnTo>
                    <a:pt x="3086" y="6132"/>
                  </a:lnTo>
                  <a:close/>
                  <a:moveTo>
                    <a:pt x="7718" y="0"/>
                  </a:moveTo>
                  <a:cubicBezTo>
                    <a:pt x="7689" y="0"/>
                    <a:pt x="7655" y="11"/>
                    <a:pt x="7616" y="35"/>
                  </a:cubicBezTo>
                  <a:lnTo>
                    <a:pt x="196" y="4320"/>
                  </a:lnTo>
                  <a:cubicBezTo>
                    <a:pt x="98" y="4393"/>
                    <a:pt x="0" y="4540"/>
                    <a:pt x="0" y="4663"/>
                  </a:cubicBezTo>
                  <a:lnTo>
                    <a:pt x="25" y="9511"/>
                  </a:lnTo>
                  <a:cubicBezTo>
                    <a:pt x="25" y="9602"/>
                    <a:pt x="65" y="9653"/>
                    <a:pt x="136" y="9653"/>
                  </a:cubicBezTo>
                  <a:cubicBezTo>
                    <a:pt x="161" y="9653"/>
                    <a:pt x="189" y="9647"/>
                    <a:pt x="221" y="9634"/>
                  </a:cubicBezTo>
                  <a:lnTo>
                    <a:pt x="7640" y="5324"/>
                  </a:lnTo>
                  <a:cubicBezTo>
                    <a:pt x="7738" y="5275"/>
                    <a:pt x="7836" y="5128"/>
                    <a:pt x="7836" y="5006"/>
                  </a:cubicBezTo>
                  <a:lnTo>
                    <a:pt x="7812" y="133"/>
                  </a:lnTo>
                  <a:cubicBezTo>
                    <a:pt x="7812" y="49"/>
                    <a:pt x="7778" y="0"/>
                    <a:pt x="7718"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3823750" y="2669000"/>
              <a:ext cx="5550" cy="7225"/>
            </a:xfrm>
            <a:custGeom>
              <a:avLst/>
              <a:gdLst/>
              <a:ahLst/>
              <a:cxnLst/>
              <a:rect l="l" t="t" r="r" b="b"/>
              <a:pathLst>
                <a:path w="222" h="289" extrusionOk="0">
                  <a:moveTo>
                    <a:pt x="159" y="0"/>
                  </a:moveTo>
                  <a:cubicBezTo>
                    <a:pt x="148" y="0"/>
                    <a:pt x="136" y="3"/>
                    <a:pt x="123" y="9"/>
                  </a:cubicBezTo>
                  <a:cubicBezTo>
                    <a:pt x="50" y="58"/>
                    <a:pt x="1" y="132"/>
                    <a:pt x="1" y="205"/>
                  </a:cubicBezTo>
                  <a:cubicBezTo>
                    <a:pt x="1" y="260"/>
                    <a:pt x="29" y="288"/>
                    <a:pt x="73" y="288"/>
                  </a:cubicBezTo>
                  <a:cubicBezTo>
                    <a:pt x="88" y="288"/>
                    <a:pt x="105" y="285"/>
                    <a:pt x="123" y="279"/>
                  </a:cubicBezTo>
                  <a:cubicBezTo>
                    <a:pt x="172" y="230"/>
                    <a:pt x="221" y="156"/>
                    <a:pt x="221" y="83"/>
                  </a:cubicBezTo>
                  <a:cubicBezTo>
                    <a:pt x="221" y="28"/>
                    <a:pt x="194" y="0"/>
                    <a:pt x="159"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3812750" y="2675475"/>
              <a:ext cx="5525" cy="7275"/>
            </a:xfrm>
            <a:custGeom>
              <a:avLst/>
              <a:gdLst/>
              <a:ahLst/>
              <a:cxnLst/>
              <a:rect l="l" t="t" r="r" b="b"/>
              <a:pathLst>
                <a:path w="221" h="291" extrusionOk="0">
                  <a:moveTo>
                    <a:pt x="153" y="0"/>
                  </a:moveTo>
                  <a:cubicBezTo>
                    <a:pt x="137" y="0"/>
                    <a:pt x="119" y="6"/>
                    <a:pt x="98" y="20"/>
                  </a:cubicBezTo>
                  <a:cubicBezTo>
                    <a:pt x="49" y="44"/>
                    <a:pt x="0" y="142"/>
                    <a:pt x="0" y="216"/>
                  </a:cubicBezTo>
                  <a:cubicBezTo>
                    <a:pt x="0" y="263"/>
                    <a:pt x="21" y="290"/>
                    <a:pt x="48" y="290"/>
                  </a:cubicBezTo>
                  <a:cubicBezTo>
                    <a:pt x="63" y="290"/>
                    <a:pt x="81" y="282"/>
                    <a:pt x="98" y="265"/>
                  </a:cubicBezTo>
                  <a:cubicBezTo>
                    <a:pt x="172" y="240"/>
                    <a:pt x="221" y="142"/>
                    <a:pt x="221" y="93"/>
                  </a:cubicBezTo>
                  <a:cubicBezTo>
                    <a:pt x="221" y="40"/>
                    <a:pt x="195" y="0"/>
                    <a:pt x="153"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4082100" y="3053675"/>
              <a:ext cx="45325" cy="28800"/>
            </a:xfrm>
            <a:custGeom>
              <a:avLst/>
              <a:gdLst/>
              <a:ahLst/>
              <a:cxnLst/>
              <a:rect l="l" t="t" r="r" b="b"/>
              <a:pathLst>
                <a:path w="1813" h="1152" extrusionOk="0">
                  <a:moveTo>
                    <a:pt x="1789" y="1"/>
                  </a:moveTo>
                  <a:cubicBezTo>
                    <a:pt x="1274" y="295"/>
                    <a:pt x="417" y="760"/>
                    <a:pt x="1" y="1005"/>
                  </a:cubicBezTo>
                  <a:lnTo>
                    <a:pt x="246" y="1152"/>
                  </a:lnTo>
                  <a:cubicBezTo>
                    <a:pt x="246" y="1152"/>
                    <a:pt x="1740" y="319"/>
                    <a:pt x="1764" y="295"/>
                  </a:cubicBezTo>
                  <a:cubicBezTo>
                    <a:pt x="1789" y="295"/>
                    <a:pt x="1813" y="270"/>
                    <a:pt x="1813" y="221"/>
                  </a:cubicBezTo>
                  <a:cubicBezTo>
                    <a:pt x="1813" y="148"/>
                    <a:pt x="1789" y="74"/>
                    <a:pt x="178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4004975" y="3000225"/>
              <a:ext cx="121850" cy="78575"/>
            </a:xfrm>
            <a:custGeom>
              <a:avLst/>
              <a:gdLst/>
              <a:ahLst/>
              <a:cxnLst/>
              <a:rect l="l" t="t" r="r" b="b"/>
              <a:pathLst>
                <a:path w="4874" h="3143" extrusionOk="0">
                  <a:moveTo>
                    <a:pt x="2579" y="0"/>
                  </a:moveTo>
                  <a:cubicBezTo>
                    <a:pt x="2527" y="0"/>
                    <a:pt x="2476" y="3"/>
                    <a:pt x="2425" y="8"/>
                  </a:cubicBezTo>
                  <a:cubicBezTo>
                    <a:pt x="1862" y="82"/>
                    <a:pt x="1298" y="449"/>
                    <a:pt x="809" y="719"/>
                  </a:cubicBezTo>
                  <a:cubicBezTo>
                    <a:pt x="539" y="865"/>
                    <a:pt x="270" y="1037"/>
                    <a:pt x="0" y="1184"/>
                  </a:cubicBezTo>
                  <a:lnTo>
                    <a:pt x="3086" y="3143"/>
                  </a:lnTo>
                  <a:cubicBezTo>
                    <a:pt x="3502" y="2898"/>
                    <a:pt x="4359" y="2433"/>
                    <a:pt x="4874" y="2139"/>
                  </a:cubicBezTo>
                  <a:cubicBezTo>
                    <a:pt x="4751" y="988"/>
                    <a:pt x="4041" y="523"/>
                    <a:pt x="3698" y="351"/>
                  </a:cubicBezTo>
                  <a:cubicBezTo>
                    <a:pt x="3352" y="157"/>
                    <a:pt x="2967"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4001900" y="3023500"/>
              <a:ext cx="88200" cy="59450"/>
            </a:xfrm>
            <a:custGeom>
              <a:avLst/>
              <a:gdLst/>
              <a:ahLst/>
              <a:cxnLst/>
              <a:rect l="l" t="t" r="r" b="b"/>
              <a:pathLst>
                <a:path w="3528" h="2378" extrusionOk="0">
                  <a:moveTo>
                    <a:pt x="1011" y="1"/>
                  </a:moveTo>
                  <a:cubicBezTo>
                    <a:pt x="685" y="1"/>
                    <a:pt x="346" y="80"/>
                    <a:pt x="50" y="302"/>
                  </a:cubicBezTo>
                  <a:cubicBezTo>
                    <a:pt x="1" y="326"/>
                    <a:pt x="1" y="424"/>
                    <a:pt x="74" y="473"/>
                  </a:cubicBezTo>
                  <a:cubicBezTo>
                    <a:pt x="1250" y="1159"/>
                    <a:pt x="2866" y="2089"/>
                    <a:pt x="3356" y="2359"/>
                  </a:cubicBezTo>
                  <a:cubicBezTo>
                    <a:pt x="3376" y="2372"/>
                    <a:pt x="3397" y="2378"/>
                    <a:pt x="3418" y="2378"/>
                  </a:cubicBezTo>
                  <a:cubicBezTo>
                    <a:pt x="3475" y="2378"/>
                    <a:pt x="3527" y="2333"/>
                    <a:pt x="3527" y="2261"/>
                  </a:cubicBezTo>
                  <a:cubicBezTo>
                    <a:pt x="3454" y="987"/>
                    <a:pt x="2646" y="547"/>
                    <a:pt x="2278" y="351"/>
                  </a:cubicBezTo>
                  <a:cubicBezTo>
                    <a:pt x="2050" y="214"/>
                    <a:pt x="1547" y="1"/>
                    <a:pt x="1011" y="1"/>
                  </a:cubicBez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2999750" y="2497800"/>
              <a:ext cx="16550" cy="15950"/>
            </a:xfrm>
            <a:custGeom>
              <a:avLst/>
              <a:gdLst/>
              <a:ahLst/>
              <a:cxnLst/>
              <a:rect l="l" t="t" r="r" b="b"/>
              <a:pathLst>
                <a:path w="662" h="638" extrusionOk="0">
                  <a:moveTo>
                    <a:pt x="661" y="1"/>
                  </a:moveTo>
                  <a:lnTo>
                    <a:pt x="147" y="295"/>
                  </a:lnTo>
                  <a:cubicBezTo>
                    <a:pt x="147" y="466"/>
                    <a:pt x="74" y="589"/>
                    <a:pt x="0" y="638"/>
                  </a:cubicBezTo>
                  <a:lnTo>
                    <a:pt x="514" y="319"/>
                  </a:lnTo>
                  <a:cubicBezTo>
                    <a:pt x="612" y="270"/>
                    <a:pt x="661" y="148"/>
                    <a:pt x="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2626925" y="1971700"/>
              <a:ext cx="22675" cy="9450"/>
            </a:xfrm>
            <a:custGeom>
              <a:avLst/>
              <a:gdLst/>
              <a:ahLst/>
              <a:cxnLst/>
              <a:rect l="l" t="t" r="r" b="b"/>
              <a:pathLst>
                <a:path w="907" h="378" extrusionOk="0">
                  <a:moveTo>
                    <a:pt x="686" y="0"/>
                  </a:moveTo>
                  <a:cubicBezTo>
                    <a:pt x="632" y="0"/>
                    <a:pt x="583" y="12"/>
                    <a:pt x="539" y="34"/>
                  </a:cubicBezTo>
                  <a:lnTo>
                    <a:pt x="0" y="328"/>
                  </a:lnTo>
                  <a:cubicBezTo>
                    <a:pt x="41" y="308"/>
                    <a:pt x="90" y="296"/>
                    <a:pt x="143" y="296"/>
                  </a:cubicBezTo>
                  <a:cubicBezTo>
                    <a:pt x="220" y="296"/>
                    <a:pt x="306" y="320"/>
                    <a:pt x="392" y="377"/>
                  </a:cubicBezTo>
                  <a:lnTo>
                    <a:pt x="906" y="59"/>
                  </a:lnTo>
                  <a:cubicBezTo>
                    <a:pt x="825" y="18"/>
                    <a:pt x="752" y="0"/>
                    <a:pt x="68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3003425" y="2200900"/>
              <a:ext cx="13475" cy="304275"/>
            </a:xfrm>
            <a:custGeom>
              <a:avLst/>
              <a:gdLst/>
              <a:ahLst/>
              <a:cxnLst/>
              <a:rect l="l" t="t" r="r" b="b"/>
              <a:pathLst>
                <a:path w="539" h="12171" extrusionOk="0">
                  <a:moveTo>
                    <a:pt x="539" y="0"/>
                  </a:moveTo>
                  <a:lnTo>
                    <a:pt x="25" y="294"/>
                  </a:lnTo>
                  <a:lnTo>
                    <a:pt x="0" y="12171"/>
                  </a:lnTo>
                  <a:lnTo>
                    <a:pt x="514" y="11877"/>
                  </a:lnTo>
                  <a:lnTo>
                    <a:pt x="53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2636700" y="1973150"/>
              <a:ext cx="367350" cy="212475"/>
            </a:xfrm>
            <a:custGeom>
              <a:avLst/>
              <a:gdLst/>
              <a:ahLst/>
              <a:cxnLst/>
              <a:rect l="l" t="t" r="r" b="b"/>
              <a:pathLst>
                <a:path w="14694" h="8499" extrusionOk="0">
                  <a:moveTo>
                    <a:pt x="515" y="1"/>
                  </a:moveTo>
                  <a:lnTo>
                    <a:pt x="1" y="319"/>
                  </a:lnTo>
                  <a:lnTo>
                    <a:pt x="14179" y="8498"/>
                  </a:lnTo>
                  <a:lnTo>
                    <a:pt x="14694" y="8204"/>
                  </a:lnTo>
                  <a:lnTo>
                    <a:pt x="51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2991175" y="2178250"/>
              <a:ext cx="26350" cy="30025"/>
            </a:xfrm>
            <a:custGeom>
              <a:avLst/>
              <a:gdLst/>
              <a:ahLst/>
              <a:cxnLst/>
              <a:rect l="l" t="t" r="r" b="b"/>
              <a:pathLst>
                <a:path w="1054" h="1201" extrusionOk="0">
                  <a:moveTo>
                    <a:pt x="515" y="0"/>
                  </a:moveTo>
                  <a:lnTo>
                    <a:pt x="0" y="294"/>
                  </a:lnTo>
                  <a:cubicBezTo>
                    <a:pt x="294" y="465"/>
                    <a:pt x="515" y="882"/>
                    <a:pt x="515" y="1200"/>
                  </a:cubicBezTo>
                  <a:lnTo>
                    <a:pt x="1029" y="906"/>
                  </a:lnTo>
                  <a:cubicBezTo>
                    <a:pt x="1053" y="563"/>
                    <a:pt x="808" y="147"/>
                    <a:pt x="51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2622625" y="1979200"/>
              <a:ext cx="381425" cy="535250"/>
            </a:xfrm>
            <a:custGeom>
              <a:avLst/>
              <a:gdLst/>
              <a:ahLst/>
              <a:cxnLst/>
              <a:rect l="l" t="t" r="r" b="b"/>
              <a:pathLst>
                <a:path w="15257" h="21410" extrusionOk="0">
                  <a:moveTo>
                    <a:pt x="316" y="0"/>
                  </a:moveTo>
                  <a:cubicBezTo>
                    <a:pt x="144" y="0"/>
                    <a:pt x="25" y="132"/>
                    <a:pt x="25" y="371"/>
                  </a:cubicBezTo>
                  <a:lnTo>
                    <a:pt x="1" y="12248"/>
                  </a:lnTo>
                  <a:cubicBezTo>
                    <a:pt x="1" y="12590"/>
                    <a:pt x="221" y="12982"/>
                    <a:pt x="515" y="13154"/>
                  </a:cubicBezTo>
                  <a:lnTo>
                    <a:pt x="14693" y="21333"/>
                  </a:lnTo>
                  <a:cubicBezTo>
                    <a:pt x="14782" y="21385"/>
                    <a:pt x="14867" y="21410"/>
                    <a:pt x="14942" y="21410"/>
                  </a:cubicBezTo>
                  <a:cubicBezTo>
                    <a:pt x="15113" y="21410"/>
                    <a:pt x="15232" y="21278"/>
                    <a:pt x="15232" y="21039"/>
                  </a:cubicBezTo>
                  <a:lnTo>
                    <a:pt x="15257" y="9162"/>
                  </a:lnTo>
                  <a:cubicBezTo>
                    <a:pt x="15257" y="8844"/>
                    <a:pt x="15036" y="8427"/>
                    <a:pt x="14742" y="8256"/>
                  </a:cubicBezTo>
                  <a:lnTo>
                    <a:pt x="564" y="77"/>
                  </a:lnTo>
                  <a:cubicBezTo>
                    <a:pt x="475" y="25"/>
                    <a:pt x="390" y="0"/>
                    <a:pt x="316" y="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2636100" y="2011125"/>
              <a:ext cx="355100" cy="472025"/>
            </a:xfrm>
            <a:custGeom>
              <a:avLst/>
              <a:gdLst/>
              <a:ahLst/>
              <a:cxnLst/>
              <a:rect l="l" t="t" r="r" b="b"/>
              <a:pathLst>
                <a:path w="14204" h="18881" extrusionOk="0">
                  <a:moveTo>
                    <a:pt x="25" y="0"/>
                  </a:moveTo>
                  <a:lnTo>
                    <a:pt x="0" y="10677"/>
                  </a:lnTo>
                  <a:lnTo>
                    <a:pt x="14154" y="18880"/>
                  </a:lnTo>
                  <a:lnTo>
                    <a:pt x="14203" y="8179"/>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2989950" y="2520450"/>
              <a:ext cx="5525" cy="22675"/>
            </a:xfrm>
            <a:custGeom>
              <a:avLst/>
              <a:gdLst/>
              <a:ahLst/>
              <a:cxnLst/>
              <a:rect l="l" t="t" r="r" b="b"/>
              <a:pathLst>
                <a:path w="221" h="907" extrusionOk="0">
                  <a:moveTo>
                    <a:pt x="221" y="1"/>
                  </a:moveTo>
                  <a:cubicBezTo>
                    <a:pt x="221" y="99"/>
                    <a:pt x="147" y="221"/>
                    <a:pt x="0" y="295"/>
                  </a:cubicBezTo>
                  <a:lnTo>
                    <a:pt x="0" y="907"/>
                  </a:lnTo>
                  <a:cubicBezTo>
                    <a:pt x="147" y="834"/>
                    <a:pt x="221" y="711"/>
                    <a:pt x="221" y="613"/>
                  </a:cubicBezTo>
                  <a:lnTo>
                    <a:pt x="22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2710175" y="2675350"/>
              <a:ext cx="25725" cy="17925"/>
            </a:xfrm>
            <a:custGeom>
              <a:avLst/>
              <a:gdLst/>
              <a:ahLst/>
              <a:cxnLst/>
              <a:rect l="l" t="t" r="r" b="b"/>
              <a:pathLst>
                <a:path w="1029" h="717" extrusionOk="0">
                  <a:moveTo>
                    <a:pt x="0" y="0"/>
                  </a:moveTo>
                  <a:lnTo>
                    <a:pt x="0" y="588"/>
                  </a:lnTo>
                  <a:cubicBezTo>
                    <a:pt x="135" y="674"/>
                    <a:pt x="325" y="717"/>
                    <a:pt x="515" y="717"/>
                  </a:cubicBezTo>
                  <a:cubicBezTo>
                    <a:pt x="704" y="717"/>
                    <a:pt x="894" y="674"/>
                    <a:pt x="1029" y="588"/>
                  </a:cubicBezTo>
                  <a:lnTo>
                    <a:pt x="1029" y="0"/>
                  </a:lnTo>
                  <a:cubicBezTo>
                    <a:pt x="894" y="86"/>
                    <a:pt x="704" y="129"/>
                    <a:pt x="515" y="129"/>
                  </a:cubicBezTo>
                  <a:cubicBezTo>
                    <a:pt x="325" y="129"/>
                    <a:pt x="135" y="86"/>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2350200" y="2462925"/>
              <a:ext cx="5525" cy="22675"/>
            </a:xfrm>
            <a:custGeom>
              <a:avLst/>
              <a:gdLst/>
              <a:ahLst/>
              <a:cxnLst/>
              <a:rect l="l" t="t" r="r" b="b"/>
              <a:pathLst>
                <a:path w="221" h="907" extrusionOk="0">
                  <a:moveTo>
                    <a:pt x="0" y="0"/>
                  </a:moveTo>
                  <a:lnTo>
                    <a:pt x="0" y="612"/>
                  </a:lnTo>
                  <a:cubicBezTo>
                    <a:pt x="0" y="710"/>
                    <a:pt x="74" y="833"/>
                    <a:pt x="221" y="906"/>
                  </a:cubicBezTo>
                  <a:lnTo>
                    <a:pt x="221" y="294"/>
                  </a:lnTo>
                  <a:cubicBezTo>
                    <a:pt x="74" y="220"/>
                    <a:pt x="0" y="98"/>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2735875" y="2527800"/>
              <a:ext cx="254100" cy="162275"/>
            </a:xfrm>
            <a:custGeom>
              <a:avLst/>
              <a:gdLst/>
              <a:ahLst/>
              <a:cxnLst/>
              <a:rect l="l" t="t" r="r" b="b"/>
              <a:pathLst>
                <a:path w="10164" h="6491" extrusionOk="0">
                  <a:moveTo>
                    <a:pt x="10163" y="1"/>
                  </a:moveTo>
                  <a:lnTo>
                    <a:pt x="1" y="5902"/>
                  </a:lnTo>
                  <a:lnTo>
                    <a:pt x="1" y="6490"/>
                  </a:lnTo>
                  <a:lnTo>
                    <a:pt x="10163" y="613"/>
                  </a:lnTo>
                  <a:lnTo>
                    <a:pt x="10163"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2355700" y="2470250"/>
              <a:ext cx="354500" cy="219825"/>
            </a:xfrm>
            <a:custGeom>
              <a:avLst/>
              <a:gdLst/>
              <a:ahLst/>
              <a:cxnLst/>
              <a:rect l="l" t="t" r="r" b="b"/>
              <a:pathLst>
                <a:path w="14180" h="8793" extrusionOk="0">
                  <a:moveTo>
                    <a:pt x="1" y="1"/>
                  </a:moveTo>
                  <a:lnTo>
                    <a:pt x="1" y="613"/>
                  </a:lnTo>
                  <a:lnTo>
                    <a:pt x="14179" y="8792"/>
                  </a:lnTo>
                  <a:lnTo>
                    <a:pt x="14179" y="8204"/>
                  </a:lnTo>
                  <a:lnTo>
                    <a:pt x="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2348375" y="2304825"/>
              <a:ext cx="648950" cy="373750"/>
            </a:xfrm>
            <a:custGeom>
              <a:avLst/>
              <a:gdLst/>
              <a:ahLst/>
              <a:cxnLst/>
              <a:rect l="l" t="t" r="r" b="b"/>
              <a:pathLst>
                <a:path w="25958" h="14950" extrusionOk="0">
                  <a:moveTo>
                    <a:pt x="10958" y="0"/>
                  </a:moveTo>
                  <a:cubicBezTo>
                    <a:pt x="10769" y="0"/>
                    <a:pt x="10579" y="43"/>
                    <a:pt x="10432" y="129"/>
                  </a:cubicBezTo>
                  <a:lnTo>
                    <a:pt x="269" y="6030"/>
                  </a:lnTo>
                  <a:cubicBezTo>
                    <a:pt x="0" y="6177"/>
                    <a:pt x="0" y="6471"/>
                    <a:pt x="294" y="6618"/>
                  </a:cubicBezTo>
                  <a:lnTo>
                    <a:pt x="14472" y="14821"/>
                  </a:lnTo>
                  <a:cubicBezTo>
                    <a:pt x="14607" y="14907"/>
                    <a:pt x="14797" y="14950"/>
                    <a:pt x="14987" y="14950"/>
                  </a:cubicBezTo>
                  <a:cubicBezTo>
                    <a:pt x="15176" y="14950"/>
                    <a:pt x="15366" y="14907"/>
                    <a:pt x="15501" y="14821"/>
                  </a:cubicBezTo>
                  <a:lnTo>
                    <a:pt x="25663" y="8920"/>
                  </a:lnTo>
                  <a:cubicBezTo>
                    <a:pt x="25957" y="8748"/>
                    <a:pt x="25957" y="8479"/>
                    <a:pt x="25663" y="8308"/>
                  </a:cubicBezTo>
                  <a:lnTo>
                    <a:pt x="11485" y="129"/>
                  </a:lnTo>
                  <a:cubicBezTo>
                    <a:pt x="11338" y="43"/>
                    <a:pt x="11148" y="0"/>
                    <a:pt x="1095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2487950" y="2473925"/>
              <a:ext cx="218575" cy="125075"/>
            </a:xfrm>
            <a:custGeom>
              <a:avLst/>
              <a:gdLst/>
              <a:ahLst/>
              <a:cxnLst/>
              <a:rect l="l" t="t" r="r" b="b"/>
              <a:pathLst>
                <a:path w="8743" h="5003" extrusionOk="0">
                  <a:moveTo>
                    <a:pt x="3098" y="1"/>
                  </a:moveTo>
                  <a:cubicBezTo>
                    <a:pt x="3006" y="1"/>
                    <a:pt x="2914" y="25"/>
                    <a:pt x="2841" y="74"/>
                  </a:cubicBezTo>
                  <a:lnTo>
                    <a:pt x="147" y="1617"/>
                  </a:lnTo>
                  <a:cubicBezTo>
                    <a:pt x="0" y="1715"/>
                    <a:pt x="0" y="1837"/>
                    <a:pt x="147" y="1935"/>
                  </a:cubicBezTo>
                  <a:lnTo>
                    <a:pt x="5363" y="4947"/>
                  </a:lnTo>
                  <a:cubicBezTo>
                    <a:pt x="5437" y="4984"/>
                    <a:pt x="5535" y="5003"/>
                    <a:pt x="5629" y="5003"/>
                  </a:cubicBezTo>
                  <a:cubicBezTo>
                    <a:pt x="5724" y="5003"/>
                    <a:pt x="5816" y="4984"/>
                    <a:pt x="5877" y="4947"/>
                  </a:cubicBezTo>
                  <a:lnTo>
                    <a:pt x="8596" y="3380"/>
                  </a:lnTo>
                  <a:cubicBezTo>
                    <a:pt x="8742" y="3307"/>
                    <a:pt x="8742" y="3160"/>
                    <a:pt x="8596" y="3086"/>
                  </a:cubicBezTo>
                  <a:lnTo>
                    <a:pt x="3355" y="74"/>
                  </a:lnTo>
                  <a:cubicBezTo>
                    <a:pt x="3282" y="25"/>
                    <a:pt x="3190" y="1"/>
                    <a:pt x="3098"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2615900" y="2331300"/>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2592025" y="2331300"/>
              <a:ext cx="23900" cy="17775"/>
            </a:xfrm>
            <a:custGeom>
              <a:avLst/>
              <a:gdLst/>
              <a:ahLst/>
              <a:cxnLst/>
              <a:rect l="l" t="t" r="r" b="b"/>
              <a:pathLst>
                <a:path w="956" h="711" extrusionOk="0">
                  <a:moveTo>
                    <a:pt x="0" y="0"/>
                  </a:moveTo>
                  <a:lnTo>
                    <a:pt x="0" y="172"/>
                  </a:lnTo>
                  <a:lnTo>
                    <a:pt x="955" y="710"/>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2592025" y="23178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2645900" y="2348425"/>
              <a:ext cx="23900" cy="17775"/>
            </a:xfrm>
            <a:custGeom>
              <a:avLst/>
              <a:gdLst/>
              <a:ahLst/>
              <a:cxnLst/>
              <a:rect l="l" t="t" r="r" b="b"/>
              <a:pathLst>
                <a:path w="956" h="711"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2622025" y="2349050"/>
              <a:ext cx="23900" cy="17150"/>
            </a:xfrm>
            <a:custGeom>
              <a:avLst/>
              <a:gdLst/>
              <a:ahLst/>
              <a:cxnLst/>
              <a:rect l="l" t="t" r="r" b="b"/>
              <a:pathLst>
                <a:path w="956" h="686" extrusionOk="0">
                  <a:moveTo>
                    <a:pt x="25" y="0"/>
                  </a:moveTo>
                  <a:lnTo>
                    <a:pt x="0" y="147"/>
                  </a:lnTo>
                  <a:lnTo>
                    <a:pt x="955" y="686"/>
                  </a:lnTo>
                  <a:lnTo>
                    <a:pt x="955" y="539"/>
                  </a:lnTo>
                  <a:lnTo>
                    <a:pt x="2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2622625" y="2334975"/>
              <a:ext cx="47175" cy="27575"/>
            </a:xfrm>
            <a:custGeom>
              <a:avLst/>
              <a:gdLst/>
              <a:ahLst/>
              <a:cxnLst/>
              <a:rect l="l" t="t" r="r" b="b"/>
              <a:pathLst>
                <a:path w="1887" h="1103" extrusionOk="0">
                  <a:moveTo>
                    <a:pt x="931" y="0"/>
                  </a:moveTo>
                  <a:lnTo>
                    <a:pt x="1" y="563"/>
                  </a:lnTo>
                  <a:lnTo>
                    <a:pt x="931" y="1102"/>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2675900" y="2366175"/>
              <a:ext cx="23900" cy="17175"/>
            </a:xfrm>
            <a:custGeom>
              <a:avLst/>
              <a:gdLst/>
              <a:ahLst/>
              <a:cxnLst/>
              <a:rect l="l" t="t" r="r" b="b"/>
              <a:pathLst>
                <a:path w="956" h="687" extrusionOk="0">
                  <a:moveTo>
                    <a:pt x="955" y="1"/>
                  </a:moveTo>
                  <a:lnTo>
                    <a:pt x="0" y="540"/>
                  </a:lnTo>
                  <a:lnTo>
                    <a:pt x="0" y="687"/>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2652625" y="2366175"/>
              <a:ext cx="23300" cy="17175"/>
            </a:xfrm>
            <a:custGeom>
              <a:avLst/>
              <a:gdLst/>
              <a:ahLst/>
              <a:cxnLst/>
              <a:rect l="l" t="t" r="r" b="b"/>
              <a:pathLst>
                <a:path w="932" h="687" extrusionOk="0">
                  <a:moveTo>
                    <a:pt x="1" y="1"/>
                  </a:moveTo>
                  <a:lnTo>
                    <a:pt x="1" y="148"/>
                  </a:lnTo>
                  <a:lnTo>
                    <a:pt x="931" y="687"/>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2652625" y="2352100"/>
              <a:ext cx="47175" cy="27575"/>
            </a:xfrm>
            <a:custGeom>
              <a:avLst/>
              <a:gdLst/>
              <a:ahLst/>
              <a:cxnLst/>
              <a:rect l="l" t="t" r="r" b="b"/>
              <a:pathLst>
                <a:path w="1887" h="1103" extrusionOk="0">
                  <a:moveTo>
                    <a:pt x="956" y="1"/>
                  </a:moveTo>
                  <a:lnTo>
                    <a:pt x="1" y="564"/>
                  </a:lnTo>
                  <a:lnTo>
                    <a:pt x="931" y="1103"/>
                  </a:lnTo>
                  <a:lnTo>
                    <a:pt x="1886" y="564"/>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2705875" y="238332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2682625" y="238332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2682625" y="236985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2735875" y="2400475"/>
              <a:ext cx="23900" cy="17775"/>
            </a:xfrm>
            <a:custGeom>
              <a:avLst/>
              <a:gdLst/>
              <a:ahLst/>
              <a:cxnLst/>
              <a:rect l="l" t="t" r="r" b="b"/>
              <a:pathLst>
                <a:path w="956" h="711" extrusionOk="0">
                  <a:moveTo>
                    <a:pt x="956" y="0"/>
                  </a:moveTo>
                  <a:lnTo>
                    <a:pt x="1" y="564"/>
                  </a:lnTo>
                  <a:lnTo>
                    <a:pt x="1"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2712625" y="2401075"/>
              <a:ext cx="23275" cy="17175"/>
            </a:xfrm>
            <a:custGeom>
              <a:avLst/>
              <a:gdLst/>
              <a:ahLst/>
              <a:cxnLst/>
              <a:rect l="l" t="t" r="r" b="b"/>
              <a:pathLst>
                <a:path w="931" h="687" extrusionOk="0">
                  <a:moveTo>
                    <a:pt x="0" y="1"/>
                  </a:moveTo>
                  <a:lnTo>
                    <a:pt x="0" y="148"/>
                  </a:lnTo>
                  <a:lnTo>
                    <a:pt x="931" y="686"/>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2712625" y="2387000"/>
              <a:ext cx="47150" cy="27575"/>
            </a:xfrm>
            <a:custGeom>
              <a:avLst/>
              <a:gdLst/>
              <a:ahLst/>
              <a:cxnLst/>
              <a:rect l="l" t="t" r="r" b="b"/>
              <a:pathLst>
                <a:path w="1886" h="1103" extrusionOk="0">
                  <a:moveTo>
                    <a:pt x="955" y="1"/>
                  </a:moveTo>
                  <a:lnTo>
                    <a:pt x="0" y="564"/>
                  </a:lnTo>
                  <a:lnTo>
                    <a:pt x="931" y="1103"/>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2765875" y="2418225"/>
              <a:ext cx="23900" cy="17775"/>
            </a:xfrm>
            <a:custGeom>
              <a:avLst/>
              <a:gdLst/>
              <a:ahLst/>
              <a:cxnLst/>
              <a:rect l="l" t="t" r="r" b="b"/>
              <a:pathLst>
                <a:path w="956" h="711" extrusionOk="0">
                  <a:moveTo>
                    <a:pt x="956" y="0"/>
                  </a:moveTo>
                  <a:lnTo>
                    <a:pt x="25"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2742625" y="2418225"/>
              <a:ext cx="23900" cy="17775"/>
            </a:xfrm>
            <a:custGeom>
              <a:avLst/>
              <a:gdLst/>
              <a:ahLst/>
              <a:cxnLst/>
              <a:rect l="l" t="t" r="r" b="b"/>
              <a:pathLst>
                <a:path w="956" h="711" extrusionOk="0">
                  <a:moveTo>
                    <a:pt x="0" y="0"/>
                  </a:moveTo>
                  <a:lnTo>
                    <a:pt x="0" y="147"/>
                  </a:lnTo>
                  <a:lnTo>
                    <a:pt x="931" y="711"/>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2742625" y="2404750"/>
              <a:ext cx="47150" cy="26975"/>
            </a:xfrm>
            <a:custGeom>
              <a:avLst/>
              <a:gdLst/>
              <a:ahLst/>
              <a:cxnLst/>
              <a:rect l="l" t="t" r="r" b="b"/>
              <a:pathLst>
                <a:path w="1886" h="1079" extrusionOk="0">
                  <a:moveTo>
                    <a:pt x="955" y="1"/>
                  </a:moveTo>
                  <a:lnTo>
                    <a:pt x="0" y="539"/>
                  </a:lnTo>
                  <a:lnTo>
                    <a:pt x="955" y="1078"/>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2796500" y="24353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2772625" y="2435975"/>
              <a:ext cx="23900" cy="17175"/>
            </a:xfrm>
            <a:custGeom>
              <a:avLst/>
              <a:gdLst/>
              <a:ahLst/>
              <a:cxnLst/>
              <a:rect l="l" t="t" r="r" b="b"/>
              <a:pathLst>
                <a:path w="956" h="687" extrusionOk="0">
                  <a:moveTo>
                    <a:pt x="0" y="1"/>
                  </a:moveTo>
                  <a:lnTo>
                    <a:pt x="0" y="148"/>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2772625" y="24219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2826500" y="24525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802625" y="24531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2802625" y="2439050"/>
              <a:ext cx="47775" cy="27550"/>
            </a:xfrm>
            <a:custGeom>
              <a:avLst/>
              <a:gdLst/>
              <a:ahLst/>
              <a:cxnLst/>
              <a:rect l="l" t="t" r="r" b="b"/>
              <a:pathLst>
                <a:path w="1911" h="1102" extrusionOk="0">
                  <a:moveTo>
                    <a:pt x="955" y="0"/>
                  </a:moveTo>
                  <a:lnTo>
                    <a:pt x="0" y="563"/>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2856500" y="247025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832600" y="2470250"/>
              <a:ext cx="23900" cy="17800"/>
            </a:xfrm>
            <a:custGeom>
              <a:avLst/>
              <a:gdLst/>
              <a:ahLst/>
              <a:cxnLst/>
              <a:rect l="l" t="t" r="r" b="b"/>
              <a:pathLst>
                <a:path w="956" h="712" extrusionOk="0">
                  <a:moveTo>
                    <a:pt x="1" y="1"/>
                  </a:moveTo>
                  <a:lnTo>
                    <a:pt x="1" y="148"/>
                  </a:lnTo>
                  <a:lnTo>
                    <a:pt x="956" y="711"/>
                  </a:lnTo>
                  <a:lnTo>
                    <a:pt x="956" y="564"/>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2832600" y="2456800"/>
              <a:ext cx="47800" cy="27575"/>
            </a:xfrm>
            <a:custGeom>
              <a:avLst/>
              <a:gdLst/>
              <a:ahLst/>
              <a:cxnLst/>
              <a:rect l="l" t="t" r="r" b="b"/>
              <a:pathLst>
                <a:path w="1912" h="1103" extrusionOk="0">
                  <a:moveTo>
                    <a:pt x="956" y="0"/>
                  </a:moveTo>
                  <a:lnTo>
                    <a:pt x="1" y="539"/>
                  </a:lnTo>
                  <a:lnTo>
                    <a:pt x="956" y="1102"/>
                  </a:lnTo>
                  <a:lnTo>
                    <a:pt x="1911"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2886475" y="248740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28632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2863225" y="2473925"/>
              <a:ext cx="47150" cy="27575"/>
            </a:xfrm>
            <a:custGeom>
              <a:avLst/>
              <a:gdLst/>
              <a:ahLst/>
              <a:cxnLst/>
              <a:rect l="l" t="t" r="r" b="b"/>
              <a:pathLst>
                <a:path w="1886" h="1103" extrusionOk="0">
                  <a:moveTo>
                    <a:pt x="955" y="1"/>
                  </a:moveTo>
                  <a:lnTo>
                    <a:pt x="0" y="564"/>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2946475" y="2522300"/>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2893225" y="2505150"/>
              <a:ext cx="53275" cy="34925"/>
            </a:xfrm>
            <a:custGeom>
              <a:avLst/>
              <a:gdLst/>
              <a:ahLst/>
              <a:cxnLst/>
              <a:rect l="l" t="t" r="r" b="b"/>
              <a:pathLst>
                <a:path w="2131" h="1397" extrusionOk="0">
                  <a:moveTo>
                    <a:pt x="0" y="1"/>
                  </a:moveTo>
                  <a:lnTo>
                    <a:pt x="0" y="148"/>
                  </a:lnTo>
                  <a:lnTo>
                    <a:pt x="2131" y="1397"/>
                  </a:lnTo>
                  <a:lnTo>
                    <a:pt x="2131"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2893225" y="2491075"/>
              <a:ext cx="77150" cy="45325"/>
            </a:xfrm>
            <a:custGeom>
              <a:avLst/>
              <a:gdLst/>
              <a:ahLst/>
              <a:cxnLst/>
              <a:rect l="l" t="t" r="r" b="b"/>
              <a:pathLst>
                <a:path w="3086" h="1813" extrusionOk="0">
                  <a:moveTo>
                    <a:pt x="955" y="1"/>
                  </a:moveTo>
                  <a:lnTo>
                    <a:pt x="0" y="564"/>
                  </a:lnTo>
                  <a:lnTo>
                    <a:pt x="2131" y="1813"/>
                  </a:lnTo>
                  <a:lnTo>
                    <a:pt x="3086" y="124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2615275" y="2366175"/>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2562025" y="2349050"/>
              <a:ext cx="53275" cy="34925"/>
            </a:xfrm>
            <a:custGeom>
              <a:avLst/>
              <a:gdLst/>
              <a:ahLst/>
              <a:cxnLst/>
              <a:rect l="l" t="t" r="r" b="b"/>
              <a:pathLst>
                <a:path w="2131" h="1397" extrusionOk="0">
                  <a:moveTo>
                    <a:pt x="0" y="0"/>
                  </a:moveTo>
                  <a:lnTo>
                    <a:pt x="0" y="147"/>
                  </a:lnTo>
                  <a:lnTo>
                    <a:pt x="2131" y="1396"/>
                  </a:lnTo>
                  <a:lnTo>
                    <a:pt x="2131" y="124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2562025" y="2335575"/>
              <a:ext cx="77150" cy="44725"/>
            </a:xfrm>
            <a:custGeom>
              <a:avLst/>
              <a:gdLst/>
              <a:ahLst/>
              <a:cxnLst/>
              <a:rect l="l" t="t" r="r" b="b"/>
              <a:pathLst>
                <a:path w="3086" h="1789" extrusionOk="0">
                  <a:moveTo>
                    <a:pt x="955" y="1"/>
                  </a:moveTo>
                  <a:lnTo>
                    <a:pt x="0" y="539"/>
                  </a:lnTo>
                  <a:lnTo>
                    <a:pt x="2131" y="1788"/>
                  </a:lnTo>
                  <a:lnTo>
                    <a:pt x="3086" y="1225"/>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2645900" y="2383325"/>
              <a:ext cx="23275" cy="17775"/>
            </a:xfrm>
            <a:custGeom>
              <a:avLst/>
              <a:gdLst/>
              <a:ahLst/>
              <a:cxnLst/>
              <a:rect l="l" t="t" r="r" b="b"/>
              <a:pathLst>
                <a:path w="931" h="711" extrusionOk="0">
                  <a:moveTo>
                    <a:pt x="931" y="1"/>
                  </a:moveTo>
                  <a:lnTo>
                    <a:pt x="0" y="564"/>
                  </a:lnTo>
                  <a:lnTo>
                    <a:pt x="0" y="711"/>
                  </a:lnTo>
                  <a:lnTo>
                    <a:pt x="931" y="172"/>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2622025" y="2383950"/>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2622025" y="2369850"/>
              <a:ext cx="47150" cy="27575"/>
            </a:xfrm>
            <a:custGeom>
              <a:avLst/>
              <a:gdLst/>
              <a:ahLst/>
              <a:cxnLst/>
              <a:rect l="l" t="t" r="r" b="b"/>
              <a:pathLst>
                <a:path w="1886" h="1103" extrusionOk="0">
                  <a:moveTo>
                    <a:pt x="955" y="1"/>
                  </a:moveTo>
                  <a:lnTo>
                    <a:pt x="0" y="564"/>
                  </a:lnTo>
                  <a:lnTo>
                    <a:pt x="955"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2675900" y="2401075"/>
              <a:ext cx="23900" cy="17775"/>
            </a:xfrm>
            <a:custGeom>
              <a:avLst/>
              <a:gdLst/>
              <a:ahLst/>
              <a:cxnLst/>
              <a:rect l="l" t="t" r="r" b="b"/>
              <a:pathLst>
                <a:path w="956" h="711" extrusionOk="0">
                  <a:moveTo>
                    <a:pt x="955" y="1"/>
                  </a:moveTo>
                  <a:lnTo>
                    <a:pt x="0" y="540"/>
                  </a:lnTo>
                  <a:lnTo>
                    <a:pt x="0" y="711"/>
                  </a:lnTo>
                  <a:lnTo>
                    <a:pt x="931"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2652025" y="2401075"/>
              <a:ext cx="23900" cy="17775"/>
            </a:xfrm>
            <a:custGeom>
              <a:avLst/>
              <a:gdLst/>
              <a:ahLst/>
              <a:cxnLst/>
              <a:rect l="l" t="t" r="r" b="b"/>
              <a:pathLst>
                <a:path w="956" h="711" extrusionOk="0">
                  <a:moveTo>
                    <a:pt x="0" y="1"/>
                  </a:moveTo>
                  <a:lnTo>
                    <a:pt x="0" y="148"/>
                  </a:lnTo>
                  <a:lnTo>
                    <a:pt x="955" y="711"/>
                  </a:lnTo>
                  <a:lnTo>
                    <a:pt x="955"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2652025" y="23876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2705875" y="241822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2682000" y="241882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2682000" y="240475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2735875" y="2435975"/>
              <a:ext cx="23900" cy="17175"/>
            </a:xfrm>
            <a:custGeom>
              <a:avLst/>
              <a:gdLst/>
              <a:ahLst/>
              <a:cxnLst/>
              <a:rect l="l" t="t" r="r" b="b"/>
              <a:pathLst>
                <a:path w="956" h="687" extrusionOk="0">
                  <a:moveTo>
                    <a:pt x="956" y="1"/>
                  </a:moveTo>
                  <a:lnTo>
                    <a:pt x="1" y="539"/>
                  </a:lnTo>
                  <a:lnTo>
                    <a:pt x="1" y="686"/>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2712625" y="2435975"/>
              <a:ext cx="23275" cy="17175"/>
            </a:xfrm>
            <a:custGeom>
              <a:avLst/>
              <a:gdLst/>
              <a:ahLst/>
              <a:cxnLst/>
              <a:rect l="l" t="t" r="r" b="b"/>
              <a:pathLst>
                <a:path w="931" h="687" extrusionOk="0">
                  <a:moveTo>
                    <a:pt x="0" y="1"/>
                  </a:moveTo>
                  <a:lnTo>
                    <a:pt x="0" y="148"/>
                  </a:lnTo>
                  <a:lnTo>
                    <a:pt x="931" y="686"/>
                  </a:lnTo>
                  <a:lnTo>
                    <a:pt x="931"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2712625" y="2421900"/>
              <a:ext cx="47150" cy="27575"/>
            </a:xfrm>
            <a:custGeom>
              <a:avLst/>
              <a:gdLst/>
              <a:ahLst/>
              <a:cxnLst/>
              <a:rect l="l" t="t" r="r" b="b"/>
              <a:pathLst>
                <a:path w="1886" h="1103" extrusionOk="0">
                  <a:moveTo>
                    <a:pt x="931" y="0"/>
                  </a:moveTo>
                  <a:lnTo>
                    <a:pt x="0" y="564"/>
                  </a:lnTo>
                  <a:lnTo>
                    <a:pt x="931" y="1102"/>
                  </a:lnTo>
                  <a:lnTo>
                    <a:pt x="1886" y="564"/>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2765875" y="2453125"/>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2742625" y="2453125"/>
              <a:ext cx="23275" cy="17775"/>
            </a:xfrm>
            <a:custGeom>
              <a:avLst/>
              <a:gdLst/>
              <a:ahLst/>
              <a:cxnLst/>
              <a:rect l="l" t="t" r="r" b="b"/>
              <a:pathLst>
                <a:path w="931" h="711" extrusionOk="0">
                  <a:moveTo>
                    <a:pt x="0" y="0"/>
                  </a:moveTo>
                  <a:lnTo>
                    <a:pt x="0" y="172"/>
                  </a:lnTo>
                  <a:lnTo>
                    <a:pt x="931" y="710"/>
                  </a:lnTo>
                  <a:lnTo>
                    <a:pt x="931"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2742625" y="2439650"/>
              <a:ext cx="47150" cy="27575"/>
            </a:xfrm>
            <a:custGeom>
              <a:avLst/>
              <a:gdLst/>
              <a:ahLst/>
              <a:cxnLst/>
              <a:rect l="l" t="t" r="r" b="b"/>
              <a:pathLst>
                <a:path w="1886" h="1103" extrusionOk="0">
                  <a:moveTo>
                    <a:pt x="955" y="1"/>
                  </a:moveTo>
                  <a:lnTo>
                    <a:pt x="0" y="539"/>
                  </a:lnTo>
                  <a:lnTo>
                    <a:pt x="931" y="1102"/>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2795875" y="2470250"/>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2772625" y="2470875"/>
              <a:ext cx="23275" cy="17175"/>
            </a:xfrm>
            <a:custGeom>
              <a:avLst/>
              <a:gdLst/>
              <a:ahLst/>
              <a:cxnLst/>
              <a:rect l="l" t="t" r="r" b="b"/>
              <a:pathLst>
                <a:path w="931" h="687"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2772625" y="2456800"/>
              <a:ext cx="47150" cy="27575"/>
            </a:xfrm>
            <a:custGeom>
              <a:avLst/>
              <a:gdLst/>
              <a:ahLst/>
              <a:cxnLst/>
              <a:rect l="l" t="t" r="r" b="b"/>
              <a:pathLst>
                <a:path w="1886" h="1103" extrusionOk="0">
                  <a:moveTo>
                    <a:pt x="955" y="0"/>
                  </a:moveTo>
                  <a:lnTo>
                    <a:pt x="0" y="563"/>
                  </a:lnTo>
                  <a:lnTo>
                    <a:pt x="931" y="1102"/>
                  </a:lnTo>
                  <a:lnTo>
                    <a:pt x="1886"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2825875" y="248802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28026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a:off x="2802625" y="2474550"/>
              <a:ext cx="47150" cy="26950"/>
            </a:xfrm>
            <a:custGeom>
              <a:avLst/>
              <a:gdLst/>
              <a:ahLst/>
              <a:cxnLst/>
              <a:rect l="l" t="t" r="r" b="b"/>
              <a:pathLst>
                <a:path w="1886" h="1078" extrusionOk="0">
                  <a:moveTo>
                    <a:pt x="955" y="0"/>
                  </a:moveTo>
                  <a:lnTo>
                    <a:pt x="0" y="539"/>
                  </a:lnTo>
                  <a:lnTo>
                    <a:pt x="931" y="1078"/>
                  </a:lnTo>
                  <a:lnTo>
                    <a:pt x="1886"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a:off x="2855875" y="250515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a:off x="2832600" y="2505775"/>
              <a:ext cx="23300" cy="17150"/>
            </a:xfrm>
            <a:custGeom>
              <a:avLst/>
              <a:gdLst/>
              <a:ahLst/>
              <a:cxnLst/>
              <a:rect l="l" t="t" r="r" b="b"/>
              <a:pathLst>
                <a:path w="932" h="686" extrusionOk="0">
                  <a:moveTo>
                    <a:pt x="1" y="0"/>
                  </a:moveTo>
                  <a:lnTo>
                    <a:pt x="1" y="147"/>
                  </a:lnTo>
                  <a:lnTo>
                    <a:pt x="932" y="686"/>
                  </a:lnTo>
                  <a:lnTo>
                    <a:pt x="932"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2832600" y="2491700"/>
              <a:ext cx="47175" cy="27550"/>
            </a:xfrm>
            <a:custGeom>
              <a:avLst/>
              <a:gdLst/>
              <a:ahLst/>
              <a:cxnLst/>
              <a:rect l="l" t="t" r="r" b="b"/>
              <a:pathLst>
                <a:path w="1887" h="1102" extrusionOk="0">
                  <a:moveTo>
                    <a:pt x="956" y="0"/>
                  </a:moveTo>
                  <a:lnTo>
                    <a:pt x="1" y="563"/>
                  </a:lnTo>
                  <a:lnTo>
                    <a:pt x="932" y="1102"/>
                  </a:lnTo>
                  <a:lnTo>
                    <a:pt x="1887"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2886475" y="2522300"/>
              <a:ext cx="23300" cy="17775"/>
            </a:xfrm>
            <a:custGeom>
              <a:avLst/>
              <a:gdLst/>
              <a:ahLst/>
              <a:cxnLst/>
              <a:rect l="l" t="t" r="r" b="b"/>
              <a:pathLst>
                <a:path w="932" h="711" extrusionOk="0">
                  <a:moveTo>
                    <a:pt x="931" y="0"/>
                  </a:moveTo>
                  <a:lnTo>
                    <a:pt x="1" y="564"/>
                  </a:lnTo>
                  <a:lnTo>
                    <a:pt x="1" y="711"/>
                  </a:lnTo>
                  <a:lnTo>
                    <a:pt x="931" y="172"/>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p:nvPr/>
          </p:nvSpPr>
          <p:spPr>
            <a:xfrm>
              <a:off x="2862600" y="2522900"/>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4"/>
            <p:cNvSpPr/>
            <p:nvPr/>
          </p:nvSpPr>
          <p:spPr>
            <a:xfrm>
              <a:off x="2862600" y="2508825"/>
              <a:ext cx="47175" cy="27575"/>
            </a:xfrm>
            <a:custGeom>
              <a:avLst/>
              <a:gdLst/>
              <a:ahLst/>
              <a:cxnLst/>
              <a:rect l="l" t="t" r="r" b="b"/>
              <a:pathLst>
                <a:path w="1887" h="1103" extrusionOk="0">
                  <a:moveTo>
                    <a:pt x="956" y="1"/>
                  </a:moveTo>
                  <a:lnTo>
                    <a:pt x="1" y="564"/>
                  </a:lnTo>
                  <a:lnTo>
                    <a:pt x="956" y="1103"/>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4"/>
            <p:cNvSpPr/>
            <p:nvPr/>
          </p:nvSpPr>
          <p:spPr>
            <a:xfrm>
              <a:off x="2916475" y="2540050"/>
              <a:ext cx="23900" cy="17775"/>
            </a:xfrm>
            <a:custGeom>
              <a:avLst/>
              <a:gdLst/>
              <a:ahLst/>
              <a:cxnLst/>
              <a:rect l="l" t="t" r="r" b="b"/>
              <a:pathLst>
                <a:path w="956" h="711" extrusionOk="0">
                  <a:moveTo>
                    <a:pt x="956" y="1"/>
                  </a:moveTo>
                  <a:lnTo>
                    <a:pt x="1" y="539"/>
                  </a:lnTo>
                  <a:lnTo>
                    <a:pt x="1" y="711"/>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4"/>
            <p:cNvSpPr/>
            <p:nvPr/>
          </p:nvSpPr>
          <p:spPr>
            <a:xfrm>
              <a:off x="2892600" y="2540050"/>
              <a:ext cx="23900" cy="17775"/>
            </a:xfrm>
            <a:custGeom>
              <a:avLst/>
              <a:gdLst/>
              <a:ahLst/>
              <a:cxnLst/>
              <a:rect l="l" t="t" r="r" b="b"/>
              <a:pathLst>
                <a:path w="956" h="711" extrusionOk="0">
                  <a:moveTo>
                    <a:pt x="1" y="1"/>
                  </a:moveTo>
                  <a:lnTo>
                    <a:pt x="1" y="147"/>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4"/>
            <p:cNvSpPr/>
            <p:nvPr/>
          </p:nvSpPr>
          <p:spPr>
            <a:xfrm>
              <a:off x="2892600" y="2526575"/>
              <a:ext cx="47775" cy="26975"/>
            </a:xfrm>
            <a:custGeom>
              <a:avLst/>
              <a:gdLst/>
              <a:ahLst/>
              <a:cxnLst/>
              <a:rect l="l" t="t" r="r" b="b"/>
              <a:pathLst>
                <a:path w="1911" h="1079" extrusionOk="0">
                  <a:moveTo>
                    <a:pt x="956" y="1"/>
                  </a:moveTo>
                  <a:lnTo>
                    <a:pt x="1" y="540"/>
                  </a:lnTo>
                  <a:lnTo>
                    <a:pt x="956" y="1078"/>
                  </a:lnTo>
                  <a:lnTo>
                    <a:pt x="1911" y="54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4"/>
            <p:cNvSpPr/>
            <p:nvPr/>
          </p:nvSpPr>
          <p:spPr>
            <a:xfrm>
              <a:off x="2585275" y="2383950"/>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4"/>
            <p:cNvSpPr/>
            <p:nvPr/>
          </p:nvSpPr>
          <p:spPr>
            <a:xfrm>
              <a:off x="2531400" y="2366800"/>
              <a:ext cx="53900" cy="34925"/>
            </a:xfrm>
            <a:custGeom>
              <a:avLst/>
              <a:gdLst/>
              <a:ahLst/>
              <a:cxnLst/>
              <a:rect l="l" t="t" r="r" b="b"/>
              <a:pathLst>
                <a:path w="2156" h="1397" extrusionOk="0">
                  <a:moveTo>
                    <a:pt x="1" y="0"/>
                  </a:moveTo>
                  <a:lnTo>
                    <a:pt x="1" y="147"/>
                  </a:lnTo>
                  <a:lnTo>
                    <a:pt x="2156" y="1396"/>
                  </a:lnTo>
                  <a:lnTo>
                    <a:pt x="2156" y="124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a:off x="2531400" y="2352725"/>
              <a:ext cx="77775" cy="45325"/>
            </a:xfrm>
            <a:custGeom>
              <a:avLst/>
              <a:gdLst/>
              <a:ahLst/>
              <a:cxnLst/>
              <a:rect l="l" t="t" r="r" b="b"/>
              <a:pathLst>
                <a:path w="3111" h="1813" extrusionOk="0">
                  <a:moveTo>
                    <a:pt x="956" y="0"/>
                  </a:moveTo>
                  <a:lnTo>
                    <a:pt x="1" y="563"/>
                  </a:lnTo>
                  <a:lnTo>
                    <a:pt x="2156" y="1812"/>
                  </a:lnTo>
                  <a:lnTo>
                    <a:pt x="3111" y="124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2615275" y="24010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2592025" y="2401700"/>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4"/>
            <p:cNvSpPr/>
            <p:nvPr/>
          </p:nvSpPr>
          <p:spPr>
            <a:xfrm>
              <a:off x="2592025" y="2387625"/>
              <a:ext cx="47150" cy="27575"/>
            </a:xfrm>
            <a:custGeom>
              <a:avLst/>
              <a:gdLst/>
              <a:ahLst/>
              <a:cxnLst/>
              <a:rect l="l" t="t" r="r" b="b"/>
              <a:pathLst>
                <a:path w="1886" h="1103" extrusionOk="0">
                  <a:moveTo>
                    <a:pt x="931" y="0"/>
                  </a:moveTo>
                  <a:lnTo>
                    <a:pt x="0" y="563"/>
                  </a:lnTo>
                  <a:lnTo>
                    <a:pt x="931" y="1102"/>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4"/>
            <p:cNvSpPr/>
            <p:nvPr/>
          </p:nvSpPr>
          <p:spPr>
            <a:xfrm>
              <a:off x="2645275" y="2418825"/>
              <a:ext cx="23900" cy="17175"/>
            </a:xfrm>
            <a:custGeom>
              <a:avLst/>
              <a:gdLst/>
              <a:ahLst/>
              <a:cxnLst/>
              <a:rect l="l" t="t" r="r" b="b"/>
              <a:pathLst>
                <a:path w="956" h="687" extrusionOk="0">
                  <a:moveTo>
                    <a:pt x="956" y="1"/>
                  </a:moveTo>
                  <a:lnTo>
                    <a:pt x="1" y="540"/>
                  </a:lnTo>
                  <a:lnTo>
                    <a:pt x="1" y="687"/>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4"/>
            <p:cNvSpPr/>
            <p:nvPr/>
          </p:nvSpPr>
          <p:spPr>
            <a:xfrm>
              <a:off x="2622025" y="2418825"/>
              <a:ext cx="23275" cy="17175"/>
            </a:xfrm>
            <a:custGeom>
              <a:avLst/>
              <a:gdLst/>
              <a:ahLst/>
              <a:cxnLst/>
              <a:rect l="l" t="t" r="r" b="b"/>
              <a:pathLst>
                <a:path w="931" h="687" extrusionOk="0">
                  <a:moveTo>
                    <a:pt x="0" y="1"/>
                  </a:moveTo>
                  <a:lnTo>
                    <a:pt x="0" y="148"/>
                  </a:lnTo>
                  <a:lnTo>
                    <a:pt x="931" y="687"/>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4"/>
            <p:cNvSpPr/>
            <p:nvPr/>
          </p:nvSpPr>
          <p:spPr>
            <a:xfrm>
              <a:off x="2622025" y="2404750"/>
              <a:ext cx="47150" cy="27575"/>
            </a:xfrm>
            <a:custGeom>
              <a:avLst/>
              <a:gdLst/>
              <a:ahLst/>
              <a:cxnLst/>
              <a:rect l="l" t="t" r="r" b="b"/>
              <a:pathLst>
                <a:path w="1886" h="1103" extrusionOk="0">
                  <a:moveTo>
                    <a:pt x="955" y="1"/>
                  </a:moveTo>
                  <a:lnTo>
                    <a:pt x="0" y="564"/>
                  </a:lnTo>
                  <a:lnTo>
                    <a:pt x="931" y="1103"/>
                  </a:lnTo>
                  <a:lnTo>
                    <a:pt x="1886" y="564"/>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4"/>
            <p:cNvSpPr/>
            <p:nvPr/>
          </p:nvSpPr>
          <p:spPr>
            <a:xfrm>
              <a:off x="2675275" y="24359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4"/>
            <p:cNvSpPr/>
            <p:nvPr/>
          </p:nvSpPr>
          <p:spPr>
            <a:xfrm>
              <a:off x="2652025" y="243597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4"/>
            <p:cNvSpPr/>
            <p:nvPr/>
          </p:nvSpPr>
          <p:spPr>
            <a:xfrm>
              <a:off x="2652025" y="242250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4"/>
            <p:cNvSpPr/>
            <p:nvPr/>
          </p:nvSpPr>
          <p:spPr>
            <a:xfrm>
              <a:off x="2705275" y="2453125"/>
              <a:ext cx="23900" cy="17775"/>
            </a:xfrm>
            <a:custGeom>
              <a:avLst/>
              <a:gdLst/>
              <a:ahLst/>
              <a:cxnLst/>
              <a:rect l="l" t="t" r="r" b="b"/>
              <a:pathLst>
                <a:path w="956" h="711" extrusionOk="0">
                  <a:moveTo>
                    <a:pt x="956" y="0"/>
                  </a:moveTo>
                  <a:lnTo>
                    <a:pt x="0" y="563"/>
                  </a:lnTo>
                  <a:lnTo>
                    <a:pt x="0"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4"/>
            <p:cNvSpPr/>
            <p:nvPr/>
          </p:nvSpPr>
          <p:spPr>
            <a:xfrm>
              <a:off x="2682000" y="2453725"/>
              <a:ext cx="23300" cy="17175"/>
            </a:xfrm>
            <a:custGeom>
              <a:avLst/>
              <a:gdLst/>
              <a:ahLst/>
              <a:cxnLst/>
              <a:rect l="l" t="t" r="r" b="b"/>
              <a:pathLst>
                <a:path w="932" h="687" extrusionOk="0">
                  <a:moveTo>
                    <a:pt x="1" y="1"/>
                  </a:moveTo>
                  <a:lnTo>
                    <a:pt x="1" y="148"/>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4"/>
            <p:cNvSpPr/>
            <p:nvPr/>
          </p:nvSpPr>
          <p:spPr>
            <a:xfrm>
              <a:off x="2682000" y="2439650"/>
              <a:ext cx="47175" cy="27575"/>
            </a:xfrm>
            <a:custGeom>
              <a:avLst/>
              <a:gdLst/>
              <a:ahLst/>
              <a:cxnLst/>
              <a:rect l="l" t="t" r="r" b="b"/>
              <a:pathLst>
                <a:path w="1887" h="1103" extrusionOk="0">
                  <a:moveTo>
                    <a:pt x="956" y="1"/>
                  </a:moveTo>
                  <a:lnTo>
                    <a:pt x="1" y="564"/>
                  </a:lnTo>
                  <a:lnTo>
                    <a:pt x="931" y="1102"/>
                  </a:lnTo>
                  <a:lnTo>
                    <a:pt x="1887"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4"/>
            <p:cNvSpPr/>
            <p:nvPr/>
          </p:nvSpPr>
          <p:spPr>
            <a:xfrm>
              <a:off x="2735275" y="2470875"/>
              <a:ext cx="23900" cy="17775"/>
            </a:xfrm>
            <a:custGeom>
              <a:avLst/>
              <a:gdLst/>
              <a:ahLst/>
              <a:cxnLst/>
              <a:rect l="l" t="t" r="r" b="b"/>
              <a:pathLst>
                <a:path w="956" h="711" extrusionOk="0">
                  <a:moveTo>
                    <a:pt x="955" y="0"/>
                  </a:moveTo>
                  <a:lnTo>
                    <a:pt x="0" y="539"/>
                  </a:lnTo>
                  <a:lnTo>
                    <a:pt x="0" y="711"/>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4"/>
            <p:cNvSpPr/>
            <p:nvPr/>
          </p:nvSpPr>
          <p:spPr>
            <a:xfrm>
              <a:off x="2712000" y="2470875"/>
              <a:ext cx="23300" cy="17775"/>
            </a:xfrm>
            <a:custGeom>
              <a:avLst/>
              <a:gdLst/>
              <a:ahLst/>
              <a:cxnLst/>
              <a:rect l="l" t="t" r="r" b="b"/>
              <a:pathLst>
                <a:path w="932" h="711" extrusionOk="0">
                  <a:moveTo>
                    <a:pt x="1" y="0"/>
                  </a:moveTo>
                  <a:lnTo>
                    <a:pt x="1" y="147"/>
                  </a:lnTo>
                  <a:lnTo>
                    <a:pt x="931" y="711"/>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2712000" y="2457400"/>
              <a:ext cx="47175" cy="26975"/>
            </a:xfrm>
            <a:custGeom>
              <a:avLst/>
              <a:gdLst/>
              <a:ahLst/>
              <a:cxnLst/>
              <a:rect l="l" t="t" r="r" b="b"/>
              <a:pathLst>
                <a:path w="1887" h="1079" extrusionOk="0">
                  <a:moveTo>
                    <a:pt x="956" y="1"/>
                  </a:moveTo>
                  <a:lnTo>
                    <a:pt x="1" y="539"/>
                  </a:lnTo>
                  <a:lnTo>
                    <a:pt x="931" y="1078"/>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2765875" y="2488025"/>
              <a:ext cx="23300" cy="17775"/>
            </a:xfrm>
            <a:custGeom>
              <a:avLst/>
              <a:gdLst/>
              <a:ahLst/>
              <a:cxnLst/>
              <a:rect l="l" t="t" r="r" b="b"/>
              <a:pathLst>
                <a:path w="932" h="711" extrusionOk="0">
                  <a:moveTo>
                    <a:pt x="931" y="0"/>
                  </a:moveTo>
                  <a:lnTo>
                    <a:pt x="1" y="563"/>
                  </a:lnTo>
                  <a:lnTo>
                    <a:pt x="1" y="710"/>
                  </a:lnTo>
                  <a:lnTo>
                    <a:pt x="931" y="147"/>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2742000" y="2488625"/>
              <a:ext cx="23900" cy="17175"/>
            </a:xfrm>
            <a:custGeom>
              <a:avLst/>
              <a:gdLst/>
              <a:ahLst/>
              <a:cxnLst/>
              <a:rect l="l" t="t" r="r" b="b"/>
              <a:pathLst>
                <a:path w="956" h="687" extrusionOk="0">
                  <a:moveTo>
                    <a:pt x="1" y="1"/>
                  </a:moveTo>
                  <a:lnTo>
                    <a:pt x="1" y="147"/>
                  </a:lnTo>
                  <a:lnTo>
                    <a:pt x="956" y="686"/>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2742000" y="2474550"/>
              <a:ext cx="47175" cy="27575"/>
            </a:xfrm>
            <a:custGeom>
              <a:avLst/>
              <a:gdLst/>
              <a:ahLst/>
              <a:cxnLst/>
              <a:rect l="l" t="t" r="r" b="b"/>
              <a:pathLst>
                <a:path w="1887" h="1103" extrusionOk="0">
                  <a:moveTo>
                    <a:pt x="956" y="0"/>
                  </a:moveTo>
                  <a:lnTo>
                    <a:pt x="1" y="564"/>
                  </a:lnTo>
                  <a:lnTo>
                    <a:pt x="956" y="1102"/>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2795875" y="250577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2772000" y="2505775"/>
              <a:ext cx="23900" cy="17150"/>
            </a:xfrm>
            <a:custGeom>
              <a:avLst/>
              <a:gdLst/>
              <a:ahLst/>
              <a:cxnLst/>
              <a:rect l="l" t="t" r="r" b="b"/>
              <a:pathLst>
                <a:path w="956" h="686"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2772000" y="2491700"/>
              <a:ext cx="47775" cy="27550"/>
            </a:xfrm>
            <a:custGeom>
              <a:avLst/>
              <a:gdLst/>
              <a:ahLst/>
              <a:cxnLst/>
              <a:rect l="l" t="t" r="r" b="b"/>
              <a:pathLst>
                <a:path w="1911" h="1102" extrusionOk="0">
                  <a:moveTo>
                    <a:pt x="956" y="0"/>
                  </a:moveTo>
                  <a:lnTo>
                    <a:pt x="1" y="563"/>
                  </a:lnTo>
                  <a:lnTo>
                    <a:pt x="956" y="1102"/>
                  </a:lnTo>
                  <a:lnTo>
                    <a:pt x="1911" y="563"/>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2825875" y="2522900"/>
              <a:ext cx="23900" cy="17800"/>
            </a:xfrm>
            <a:custGeom>
              <a:avLst/>
              <a:gdLst/>
              <a:ahLst/>
              <a:cxnLst/>
              <a:rect l="l" t="t" r="r" b="b"/>
              <a:pathLst>
                <a:path w="956" h="712" extrusionOk="0">
                  <a:moveTo>
                    <a:pt x="956" y="1"/>
                  </a:moveTo>
                  <a:lnTo>
                    <a:pt x="1" y="540"/>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2802625" y="2522900"/>
              <a:ext cx="23275" cy="17800"/>
            </a:xfrm>
            <a:custGeom>
              <a:avLst/>
              <a:gdLst/>
              <a:ahLst/>
              <a:cxnLst/>
              <a:rect l="l" t="t" r="r" b="b"/>
              <a:pathLst>
                <a:path w="931" h="712" extrusionOk="0">
                  <a:moveTo>
                    <a:pt x="0" y="1"/>
                  </a:moveTo>
                  <a:lnTo>
                    <a:pt x="0" y="148"/>
                  </a:lnTo>
                  <a:lnTo>
                    <a:pt x="931" y="711"/>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2802625" y="2509450"/>
              <a:ext cx="47150" cy="26950"/>
            </a:xfrm>
            <a:custGeom>
              <a:avLst/>
              <a:gdLst/>
              <a:ahLst/>
              <a:cxnLst/>
              <a:rect l="l" t="t" r="r" b="b"/>
              <a:pathLst>
                <a:path w="1886" h="1078" extrusionOk="0">
                  <a:moveTo>
                    <a:pt x="931" y="0"/>
                  </a:moveTo>
                  <a:lnTo>
                    <a:pt x="0" y="539"/>
                  </a:lnTo>
                  <a:lnTo>
                    <a:pt x="931" y="1078"/>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2885875" y="2557800"/>
              <a:ext cx="23900" cy="17175"/>
            </a:xfrm>
            <a:custGeom>
              <a:avLst/>
              <a:gdLst/>
              <a:ahLst/>
              <a:cxnLst/>
              <a:rect l="l" t="t" r="r" b="b"/>
              <a:pathLst>
                <a:path w="956" h="687" extrusionOk="0">
                  <a:moveTo>
                    <a:pt x="955" y="1"/>
                  </a:moveTo>
                  <a:lnTo>
                    <a:pt x="0" y="539"/>
                  </a:lnTo>
                  <a:lnTo>
                    <a:pt x="0" y="686"/>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2832600" y="2540675"/>
              <a:ext cx="53300" cy="34300"/>
            </a:xfrm>
            <a:custGeom>
              <a:avLst/>
              <a:gdLst/>
              <a:ahLst/>
              <a:cxnLst/>
              <a:rect l="l" t="t" r="r" b="b"/>
              <a:pathLst>
                <a:path w="2132" h="1372" extrusionOk="0">
                  <a:moveTo>
                    <a:pt x="1" y="0"/>
                  </a:moveTo>
                  <a:lnTo>
                    <a:pt x="1" y="147"/>
                  </a:lnTo>
                  <a:lnTo>
                    <a:pt x="2131" y="1371"/>
                  </a:lnTo>
                  <a:lnTo>
                    <a:pt x="2131" y="1224"/>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2832600" y="2526575"/>
              <a:ext cx="77175" cy="44725"/>
            </a:xfrm>
            <a:custGeom>
              <a:avLst/>
              <a:gdLst/>
              <a:ahLst/>
              <a:cxnLst/>
              <a:rect l="l" t="t" r="r" b="b"/>
              <a:pathLst>
                <a:path w="3087" h="1789" extrusionOk="0">
                  <a:moveTo>
                    <a:pt x="956" y="1"/>
                  </a:moveTo>
                  <a:lnTo>
                    <a:pt x="1" y="564"/>
                  </a:lnTo>
                  <a:lnTo>
                    <a:pt x="2131" y="1788"/>
                  </a:lnTo>
                  <a:lnTo>
                    <a:pt x="3086" y="125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4"/>
            <p:cNvSpPr/>
            <p:nvPr/>
          </p:nvSpPr>
          <p:spPr>
            <a:xfrm>
              <a:off x="2584675" y="2418825"/>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4"/>
            <p:cNvSpPr/>
            <p:nvPr/>
          </p:nvSpPr>
          <p:spPr>
            <a:xfrm>
              <a:off x="2501400" y="2384550"/>
              <a:ext cx="83300" cy="52075"/>
            </a:xfrm>
            <a:custGeom>
              <a:avLst/>
              <a:gdLst/>
              <a:ahLst/>
              <a:cxnLst/>
              <a:rect l="l" t="t" r="r" b="b"/>
              <a:pathLst>
                <a:path w="3332" h="2083" extrusionOk="0">
                  <a:moveTo>
                    <a:pt x="1" y="1"/>
                  </a:moveTo>
                  <a:lnTo>
                    <a:pt x="1" y="148"/>
                  </a:lnTo>
                  <a:lnTo>
                    <a:pt x="3331" y="2082"/>
                  </a:lnTo>
                  <a:lnTo>
                    <a:pt x="3331" y="1935"/>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2501400" y="2370475"/>
              <a:ext cx="107175" cy="62475"/>
            </a:xfrm>
            <a:custGeom>
              <a:avLst/>
              <a:gdLst/>
              <a:ahLst/>
              <a:cxnLst/>
              <a:rect l="l" t="t" r="r" b="b"/>
              <a:pathLst>
                <a:path w="4287" h="2499" extrusionOk="0">
                  <a:moveTo>
                    <a:pt x="956" y="0"/>
                  </a:moveTo>
                  <a:lnTo>
                    <a:pt x="1" y="564"/>
                  </a:lnTo>
                  <a:lnTo>
                    <a:pt x="3331" y="2498"/>
                  </a:lnTo>
                  <a:lnTo>
                    <a:pt x="4286" y="1935"/>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4"/>
            <p:cNvSpPr/>
            <p:nvPr/>
          </p:nvSpPr>
          <p:spPr>
            <a:xfrm>
              <a:off x="2614675" y="2435975"/>
              <a:ext cx="23900" cy="17775"/>
            </a:xfrm>
            <a:custGeom>
              <a:avLst/>
              <a:gdLst/>
              <a:ahLst/>
              <a:cxnLst/>
              <a:rect l="l" t="t" r="r" b="b"/>
              <a:pathLst>
                <a:path w="956" h="711" extrusionOk="0">
                  <a:moveTo>
                    <a:pt x="955" y="1"/>
                  </a:moveTo>
                  <a:lnTo>
                    <a:pt x="25" y="564"/>
                  </a:lnTo>
                  <a:lnTo>
                    <a:pt x="0" y="711"/>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2591400" y="2436600"/>
              <a:ext cx="23900" cy="17150"/>
            </a:xfrm>
            <a:custGeom>
              <a:avLst/>
              <a:gdLst/>
              <a:ahLst/>
              <a:cxnLst/>
              <a:rect l="l" t="t" r="r" b="b"/>
              <a:pathLst>
                <a:path w="956" h="686" extrusionOk="0">
                  <a:moveTo>
                    <a:pt x="1" y="0"/>
                  </a:moveTo>
                  <a:lnTo>
                    <a:pt x="1" y="147"/>
                  </a:lnTo>
                  <a:lnTo>
                    <a:pt x="931"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2591400" y="2422500"/>
              <a:ext cx="47175" cy="27575"/>
            </a:xfrm>
            <a:custGeom>
              <a:avLst/>
              <a:gdLst/>
              <a:ahLst/>
              <a:cxnLst/>
              <a:rect l="l" t="t" r="r" b="b"/>
              <a:pathLst>
                <a:path w="1887" h="1103" extrusionOk="0">
                  <a:moveTo>
                    <a:pt x="956" y="1"/>
                  </a:moveTo>
                  <a:lnTo>
                    <a:pt x="1" y="564"/>
                  </a:lnTo>
                  <a:lnTo>
                    <a:pt x="956" y="1103"/>
                  </a:lnTo>
                  <a:lnTo>
                    <a:pt x="1886" y="54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2645275" y="2453725"/>
              <a:ext cx="23300" cy="17775"/>
            </a:xfrm>
            <a:custGeom>
              <a:avLst/>
              <a:gdLst/>
              <a:ahLst/>
              <a:cxnLst/>
              <a:rect l="l" t="t" r="r" b="b"/>
              <a:pathLst>
                <a:path w="932" h="711" extrusionOk="0">
                  <a:moveTo>
                    <a:pt x="931" y="1"/>
                  </a:moveTo>
                  <a:lnTo>
                    <a:pt x="1" y="539"/>
                  </a:lnTo>
                  <a:lnTo>
                    <a:pt x="1" y="711"/>
                  </a:lnTo>
                  <a:lnTo>
                    <a:pt x="931" y="148"/>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2621400" y="2453725"/>
              <a:ext cx="23900" cy="17775"/>
            </a:xfrm>
            <a:custGeom>
              <a:avLst/>
              <a:gdLst/>
              <a:ahLst/>
              <a:cxnLst/>
              <a:rect l="l" t="t" r="r" b="b"/>
              <a:pathLst>
                <a:path w="956" h="711" extrusionOk="0">
                  <a:moveTo>
                    <a:pt x="1" y="1"/>
                  </a:moveTo>
                  <a:lnTo>
                    <a:pt x="1" y="148"/>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2621400" y="2440275"/>
              <a:ext cx="47175" cy="26950"/>
            </a:xfrm>
            <a:custGeom>
              <a:avLst/>
              <a:gdLst/>
              <a:ahLst/>
              <a:cxnLst/>
              <a:rect l="l" t="t" r="r" b="b"/>
              <a:pathLst>
                <a:path w="1887" h="1078" extrusionOk="0">
                  <a:moveTo>
                    <a:pt x="956" y="0"/>
                  </a:moveTo>
                  <a:lnTo>
                    <a:pt x="1" y="539"/>
                  </a:lnTo>
                  <a:lnTo>
                    <a:pt x="956" y="1077"/>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2675275" y="247087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2651400" y="247147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2651400" y="245740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2705275" y="2488625"/>
              <a:ext cx="23900" cy="17175"/>
            </a:xfrm>
            <a:custGeom>
              <a:avLst/>
              <a:gdLst/>
              <a:ahLst/>
              <a:cxnLst/>
              <a:rect l="l" t="t" r="r" b="b"/>
              <a:pathLst>
                <a:path w="956" h="687" extrusionOk="0">
                  <a:moveTo>
                    <a:pt x="956" y="1"/>
                  </a:moveTo>
                  <a:lnTo>
                    <a:pt x="0" y="539"/>
                  </a:lnTo>
                  <a:lnTo>
                    <a:pt x="0" y="686"/>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2682000" y="2488625"/>
              <a:ext cx="23300" cy="17175"/>
            </a:xfrm>
            <a:custGeom>
              <a:avLst/>
              <a:gdLst/>
              <a:ahLst/>
              <a:cxnLst/>
              <a:rect l="l" t="t" r="r" b="b"/>
              <a:pathLst>
                <a:path w="932" h="687" extrusionOk="0">
                  <a:moveTo>
                    <a:pt x="1" y="1"/>
                  </a:moveTo>
                  <a:lnTo>
                    <a:pt x="1" y="147"/>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2682000" y="2474550"/>
              <a:ext cx="47175" cy="27575"/>
            </a:xfrm>
            <a:custGeom>
              <a:avLst/>
              <a:gdLst/>
              <a:ahLst/>
              <a:cxnLst/>
              <a:rect l="l" t="t" r="r" b="b"/>
              <a:pathLst>
                <a:path w="1887" h="1103" extrusionOk="0">
                  <a:moveTo>
                    <a:pt x="931" y="0"/>
                  </a:moveTo>
                  <a:lnTo>
                    <a:pt x="1" y="564"/>
                  </a:lnTo>
                  <a:lnTo>
                    <a:pt x="931" y="1102"/>
                  </a:lnTo>
                  <a:lnTo>
                    <a:pt x="1887" y="564"/>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2735275" y="2505775"/>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2712000" y="2505775"/>
              <a:ext cx="23300" cy="17775"/>
            </a:xfrm>
            <a:custGeom>
              <a:avLst/>
              <a:gdLst/>
              <a:ahLst/>
              <a:cxnLst/>
              <a:rect l="l" t="t" r="r" b="b"/>
              <a:pathLst>
                <a:path w="932" h="711" extrusionOk="0">
                  <a:moveTo>
                    <a:pt x="1" y="0"/>
                  </a:moveTo>
                  <a:lnTo>
                    <a:pt x="1" y="172"/>
                  </a:lnTo>
                  <a:lnTo>
                    <a:pt x="931" y="710"/>
                  </a:lnTo>
                  <a:lnTo>
                    <a:pt x="931" y="563"/>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2712000" y="24923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2765275" y="252290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2742000" y="2523525"/>
              <a:ext cx="23300" cy="17175"/>
            </a:xfrm>
            <a:custGeom>
              <a:avLst/>
              <a:gdLst/>
              <a:ahLst/>
              <a:cxnLst/>
              <a:rect l="l" t="t" r="r" b="b"/>
              <a:pathLst>
                <a:path w="932" h="687"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2742000" y="2509450"/>
              <a:ext cx="47175" cy="27575"/>
            </a:xfrm>
            <a:custGeom>
              <a:avLst/>
              <a:gdLst/>
              <a:ahLst/>
              <a:cxnLst/>
              <a:rect l="l" t="t" r="r" b="b"/>
              <a:pathLst>
                <a:path w="1887" h="1103" extrusionOk="0">
                  <a:moveTo>
                    <a:pt x="956" y="0"/>
                  </a:moveTo>
                  <a:lnTo>
                    <a:pt x="1" y="563"/>
                  </a:lnTo>
                  <a:lnTo>
                    <a:pt x="931" y="1102"/>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2795275" y="2540675"/>
              <a:ext cx="23900" cy="17150"/>
            </a:xfrm>
            <a:custGeom>
              <a:avLst/>
              <a:gdLst/>
              <a:ahLst/>
              <a:cxnLst/>
              <a:rect l="l" t="t" r="r" b="b"/>
              <a:pathLst>
                <a:path w="956" h="686" extrusionOk="0">
                  <a:moveTo>
                    <a:pt x="955" y="0"/>
                  </a:moveTo>
                  <a:lnTo>
                    <a:pt x="0" y="539"/>
                  </a:lnTo>
                  <a:lnTo>
                    <a:pt x="0" y="686"/>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2772000" y="2540675"/>
              <a:ext cx="23300" cy="17150"/>
            </a:xfrm>
            <a:custGeom>
              <a:avLst/>
              <a:gdLst/>
              <a:ahLst/>
              <a:cxnLst/>
              <a:rect l="l" t="t" r="r" b="b"/>
              <a:pathLst>
                <a:path w="932" h="686"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2772000" y="25272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2855875" y="2574950"/>
              <a:ext cx="23900" cy="17775"/>
            </a:xfrm>
            <a:custGeom>
              <a:avLst/>
              <a:gdLst/>
              <a:ahLst/>
              <a:cxnLst/>
              <a:rect l="l" t="t" r="r" b="b"/>
              <a:pathLst>
                <a:path w="956" h="711" extrusionOk="0">
                  <a:moveTo>
                    <a:pt x="956" y="0"/>
                  </a:moveTo>
                  <a:lnTo>
                    <a:pt x="1" y="564"/>
                  </a:lnTo>
                  <a:lnTo>
                    <a:pt x="1" y="711"/>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2802000" y="2557800"/>
              <a:ext cx="53900" cy="34925"/>
            </a:xfrm>
            <a:custGeom>
              <a:avLst/>
              <a:gdLst/>
              <a:ahLst/>
              <a:cxnLst/>
              <a:rect l="l" t="t" r="r" b="b"/>
              <a:pathLst>
                <a:path w="2156" h="1397" extrusionOk="0">
                  <a:moveTo>
                    <a:pt x="1" y="1"/>
                  </a:moveTo>
                  <a:lnTo>
                    <a:pt x="1" y="172"/>
                  </a:lnTo>
                  <a:lnTo>
                    <a:pt x="2156" y="1397"/>
                  </a:lnTo>
                  <a:lnTo>
                    <a:pt x="2156" y="125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2802000" y="2544325"/>
              <a:ext cx="77775" cy="44725"/>
            </a:xfrm>
            <a:custGeom>
              <a:avLst/>
              <a:gdLst/>
              <a:ahLst/>
              <a:cxnLst/>
              <a:rect l="l" t="t" r="r" b="b"/>
              <a:pathLst>
                <a:path w="3111" h="1789" extrusionOk="0">
                  <a:moveTo>
                    <a:pt x="956" y="1"/>
                  </a:moveTo>
                  <a:lnTo>
                    <a:pt x="1" y="540"/>
                  </a:lnTo>
                  <a:lnTo>
                    <a:pt x="2156" y="1789"/>
                  </a:lnTo>
                  <a:lnTo>
                    <a:pt x="3111" y="1225"/>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2494075" y="2401700"/>
              <a:ext cx="23900" cy="17775"/>
            </a:xfrm>
            <a:custGeom>
              <a:avLst/>
              <a:gdLst/>
              <a:ahLst/>
              <a:cxnLst/>
              <a:rect l="l" t="t" r="r" b="b"/>
              <a:pathLst>
                <a:path w="956" h="711" extrusionOk="0">
                  <a:moveTo>
                    <a:pt x="955" y="0"/>
                  </a:moveTo>
                  <a:lnTo>
                    <a:pt x="0" y="564"/>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2470800" y="2402300"/>
              <a:ext cx="23300" cy="17175"/>
            </a:xfrm>
            <a:custGeom>
              <a:avLst/>
              <a:gdLst/>
              <a:ahLst/>
              <a:cxnLst/>
              <a:rect l="l" t="t" r="r" b="b"/>
              <a:pathLst>
                <a:path w="932" h="687" extrusionOk="0">
                  <a:moveTo>
                    <a:pt x="1" y="1"/>
                  </a:moveTo>
                  <a:lnTo>
                    <a:pt x="1" y="148"/>
                  </a:lnTo>
                  <a:lnTo>
                    <a:pt x="931" y="686"/>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2470800" y="2388225"/>
              <a:ext cx="47175" cy="27575"/>
            </a:xfrm>
            <a:custGeom>
              <a:avLst/>
              <a:gdLst/>
              <a:ahLst/>
              <a:cxnLst/>
              <a:rect l="l" t="t" r="r" b="b"/>
              <a:pathLst>
                <a:path w="1887" h="1103" extrusionOk="0">
                  <a:moveTo>
                    <a:pt x="956" y="1"/>
                  </a:moveTo>
                  <a:lnTo>
                    <a:pt x="1" y="564"/>
                  </a:lnTo>
                  <a:lnTo>
                    <a:pt x="931" y="1103"/>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a:off x="2524675" y="2419450"/>
              <a:ext cx="23900" cy="17175"/>
            </a:xfrm>
            <a:custGeom>
              <a:avLst/>
              <a:gdLst/>
              <a:ahLst/>
              <a:cxnLst/>
              <a:rect l="l" t="t" r="r" b="b"/>
              <a:pathLst>
                <a:path w="956" h="687"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a:off x="2500800" y="2419450"/>
              <a:ext cx="23900" cy="17175"/>
            </a:xfrm>
            <a:custGeom>
              <a:avLst/>
              <a:gdLst/>
              <a:ahLst/>
              <a:cxnLst/>
              <a:rect l="l" t="t" r="r" b="b"/>
              <a:pathLst>
                <a:path w="956" h="687"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a:off x="2500800" y="2405375"/>
              <a:ext cx="47775" cy="27575"/>
            </a:xfrm>
            <a:custGeom>
              <a:avLst/>
              <a:gdLst/>
              <a:ahLst/>
              <a:cxnLst/>
              <a:rect l="l" t="t" r="r" b="b"/>
              <a:pathLst>
                <a:path w="1911" h="1103" extrusionOk="0">
                  <a:moveTo>
                    <a:pt x="956" y="0"/>
                  </a:moveTo>
                  <a:lnTo>
                    <a:pt x="1" y="563"/>
                  </a:lnTo>
                  <a:lnTo>
                    <a:pt x="956" y="1102"/>
                  </a:lnTo>
                  <a:lnTo>
                    <a:pt x="1911" y="563"/>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a:off x="2554675" y="2436600"/>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4"/>
            <p:cNvSpPr/>
            <p:nvPr/>
          </p:nvSpPr>
          <p:spPr>
            <a:xfrm>
              <a:off x="2530800" y="2436600"/>
              <a:ext cx="23900" cy="17775"/>
            </a:xfrm>
            <a:custGeom>
              <a:avLst/>
              <a:gdLst/>
              <a:ahLst/>
              <a:cxnLst/>
              <a:rect l="l" t="t" r="r" b="b"/>
              <a:pathLst>
                <a:path w="956" h="711" extrusionOk="0">
                  <a:moveTo>
                    <a:pt x="0" y="0"/>
                  </a:moveTo>
                  <a:lnTo>
                    <a:pt x="0" y="172"/>
                  </a:lnTo>
                  <a:lnTo>
                    <a:pt x="955" y="710"/>
                  </a:lnTo>
                  <a:lnTo>
                    <a:pt x="955"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4"/>
            <p:cNvSpPr/>
            <p:nvPr/>
          </p:nvSpPr>
          <p:spPr>
            <a:xfrm>
              <a:off x="2530800" y="2423125"/>
              <a:ext cx="47775" cy="27575"/>
            </a:xfrm>
            <a:custGeom>
              <a:avLst/>
              <a:gdLst/>
              <a:ahLst/>
              <a:cxnLst/>
              <a:rect l="l" t="t" r="r" b="b"/>
              <a:pathLst>
                <a:path w="1911" h="1103" extrusionOk="0">
                  <a:moveTo>
                    <a:pt x="955" y="0"/>
                  </a:moveTo>
                  <a:lnTo>
                    <a:pt x="0" y="539"/>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4"/>
            <p:cNvSpPr/>
            <p:nvPr/>
          </p:nvSpPr>
          <p:spPr>
            <a:xfrm>
              <a:off x="2704650" y="2523525"/>
              <a:ext cx="23925" cy="17775"/>
            </a:xfrm>
            <a:custGeom>
              <a:avLst/>
              <a:gdLst/>
              <a:ahLst/>
              <a:cxnLst/>
              <a:rect l="l" t="t" r="r" b="b"/>
              <a:pathLst>
                <a:path w="957" h="711" extrusionOk="0">
                  <a:moveTo>
                    <a:pt x="956" y="0"/>
                  </a:moveTo>
                  <a:lnTo>
                    <a:pt x="1"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4"/>
            <p:cNvSpPr/>
            <p:nvPr/>
          </p:nvSpPr>
          <p:spPr>
            <a:xfrm>
              <a:off x="2560800" y="2454350"/>
              <a:ext cx="143875" cy="86950"/>
            </a:xfrm>
            <a:custGeom>
              <a:avLst/>
              <a:gdLst/>
              <a:ahLst/>
              <a:cxnLst/>
              <a:rect l="l" t="t" r="r" b="b"/>
              <a:pathLst>
                <a:path w="5755" h="3478" extrusionOk="0">
                  <a:moveTo>
                    <a:pt x="0" y="0"/>
                  </a:moveTo>
                  <a:lnTo>
                    <a:pt x="0" y="147"/>
                  </a:lnTo>
                  <a:lnTo>
                    <a:pt x="5755" y="3478"/>
                  </a:lnTo>
                  <a:lnTo>
                    <a:pt x="5755" y="3306"/>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4"/>
            <p:cNvSpPr/>
            <p:nvPr/>
          </p:nvSpPr>
          <p:spPr>
            <a:xfrm>
              <a:off x="2560800" y="2440275"/>
              <a:ext cx="167775" cy="96750"/>
            </a:xfrm>
            <a:custGeom>
              <a:avLst/>
              <a:gdLst/>
              <a:ahLst/>
              <a:cxnLst/>
              <a:rect l="l" t="t" r="r" b="b"/>
              <a:pathLst>
                <a:path w="6711" h="3870" extrusionOk="0">
                  <a:moveTo>
                    <a:pt x="955" y="0"/>
                  </a:moveTo>
                  <a:lnTo>
                    <a:pt x="0" y="563"/>
                  </a:lnTo>
                  <a:lnTo>
                    <a:pt x="5755" y="3869"/>
                  </a:lnTo>
                  <a:lnTo>
                    <a:pt x="6710" y="3330"/>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4"/>
            <p:cNvSpPr/>
            <p:nvPr/>
          </p:nvSpPr>
          <p:spPr>
            <a:xfrm>
              <a:off x="2735275" y="25406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4"/>
            <p:cNvSpPr/>
            <p:nvPr/>
          </p:nvSpPr>
          <p:spPr>
            <a:xfrm>
              <a:off x="2711400" y="2541275"/>
              <a:ext cx="23900" cy="17175"/>
            </a:xfrm>
            <a:custGeom>
              <a:avLst/>
              <a:gdLst/>
              <a:ahLst/>
              <a:cxnLst/>
              <a:rect l="l" t="t" r="r" b="b"/>
              <a:pathLst>
                <a:path w="956" h="687" extrusionOk="0">
                  <a:moveTo>
                    <a:pt x="0" y="1"/>
                  </a:moveTo>
                  <a:lnTo>
                    <a:pt x="0" y="147"/>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4"/>
            <p:cNvSpPr/>
            <p:nvPr/>
          </p:nvSpPr>
          <p:spPr>
            <a:xfrm>
              <a:off x="2711400" y="25272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4"/>
            <p:cNvSpPr/>
            <p:nvPr/>
          </p:nvSpPr>
          <p:spPr>
            <a:xfrm>
              <a:off x="2765275" y="25578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4"/>
            <p:cNvSpPr/>
            <p:nvPr/>
          </p:nvSpPr>
          <p:spPr>
            <a:xfrm>
              <a:off x="2741400" y="25584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a:off x="2741400" y="2544325"/>
              <a:ext cx="47775" cy="27575"/>
            </a:xfrm>
            <a:custGeom>
              <a:avLst/>
              <a:gdLst/>
              <a:ahLst/>
              <a:cxnLst/>
              <a:rect l="l" t="t" r="r" b="b"/>
              <a:pathLst>
                <a:path w="1911" h="1103" extrusionOk="0">
                  <a:moveTo>
                    <a:pt x="955" y="1"/>
                  </a:moveTo>
                  <a:lnTo>
                    <a:pt x="0" y="564"/>
                  </a:lnTo>
                  <a:lnTo>
                    <a:pt x="955" y="1103"/>
                  </a:lnTo>
                  <a:lnTo>
                    <a:pt x="1910"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4"/>
            <p:cNvSpPr/>
            <p:nvPr/>
          </p:nvSpPr>
          <p:spPr>
            <a:xfrm>
              <a:off x="2825275" y="2592700"/>
              <a:ext cx="23900" cy="17775"/>
            </a:xfrm>
            <a:custGeom>
              <a:avLst/>
              <a:gdLst/>
              <a:ahLst/>
              <a:cxnLst/>
              <a:rect l="l" t="t" r="r" b="b"/>
              <a:pathLst>
                <a:path w="956" h="711" extrusionOk="0">
                  <a:moveTo>
                    <a:pt x="955" y="1"/>
                  </a:moveTo>
                  <a:lnTo>
                    <a:pt x="0" y="564"/>
                  </a:lnTo>
                  <a:lnTo>
                    <a:pt x="0" y="711"/>
                  </a:lnTo>
                  <a:lnTo>
                    <a:pt x="955" y="147"/>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p:nvPr/>
          </p:nvSpPr>
          <p:spPr>
            <a:xfrm>
              <a:off x="2771400" y="2575550"/>
              <a:ext cx="53900" cy="34925"/>
            </a:xfrm>
            <a:custGeom>
              <a:avLst/>
              <a:gdLst/>
              <a:ahLst/>
              <a:cxnLst/>
              <a:rect l="l" t="t" r="r" b="b"/>
              <a:pathLst>
                <a:path w="2156" h="1397" extrusionOk="0">
                  <a:moveTo>
                    <a:pt x="0" y="1"/>
                  </a:moveTo>
                  <a:lnTo>
                    <a:pt x="0" y="172"/>
                  </a:lnTo>
                  <a:lnTo>
                    <a:pt x="2155" y="1397"/>
                  </a:lnTo>
                  <a:lnTo>
                    <a:pt x="2155"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2771400" y="2562100"/>
              <a:ext cx="77775" cy="44700"/>
            </a:xfrm>
            <a:custGeom>
              <a:avLst/>
              <a:gdLst/>
              <a:ahLst/>
              <a:cxnLst/>
              <a:rect l="l" t="t" r="r" b="b"/>
              <a:pathLst>
                <a:path w="3111" h="1788" extrusionOk="0">
                  <a:moveTo>
                    <a:pt x="955" y="0"/>
                  </a:moveTo>
                  <a:lnTo>
                    <a:pt x="0" y="539"/>
                  </a:lnTo>
                  <a:lnTo>
                    <a:pt x="2155" y="1788"/>
                  </a:lnTo>
                  <a:lnTo>
                    <a:pt x="3110" y="1225"/>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4"/>
            <p:cNvSpPr/>
            <p:nvPr/>
          </p:nvSpPr>
          <p:spPr>
            <a:xfrm>
              <a:off x="2677725" y="2068650"/>
              <a:ext cx="274300" cy="356325"/>
            </a:xfrm>
            <a:custGeom>
              <a:avLst/>
              <a:gdLst/>
              <a:ahLst/>
              <a:cxnLst/>
              <a:rect l="l" t="t" r="r" b="b"/>
              <a:pathLst>
                <a:path w="10972" h="14253" extrusionOk="0">
                  <a:moveTo>
                    <a:pt x="1" y="1"/>
                  </a:moveTo>
                  <a:lnTo>
                    <a:pt x="1" y="7910"/>
                  </a:lnTo>
                  <a:lnTo>
                    <a:pt x="10971" y="14253"/>
                  </a:lnTo>
                  <a:lnTo>
                    <a:pt x="10971" y="6343"/>
                  </a:lnTo>
                  <a:lnTo>
                    <a:pt x="1" y="1"/>
                  </a:ln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2835050" y="2189275"/>
              <a:ext cx="97975" cy="194700"/>
            </a:xfrm>
            <a:custGeom>
              <a:avLst/>
              <a:gdLst/>
              <a:ahLst/>
              <a:cxnLst/>
              <a:rect l="l" t="t" r="r" b="b"/>
              <a:pathLst>
                <a:path w="3919" h="7788" extrusionOk="0">
                  <a:moveTo>
                    <a:pt x="1" y="0"/>
                  </a:moveTo>
                  <a:lnTo>
                    <a:pt x="1" y="5510"/>
                  </a:lnTo>
                  <a:lnTo>
                    <a:pt x="3919" y="7787"/>
                  </a:lnTo>
                  <a:lnTo>
                    <a:pt x="3919" y="227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2704650" y="2113950"/>
              <a:ext cx="110225" cy="71675"/>
            </a:xfrm>
            <a:custGeom>
              <a:avLst/>
              <a:gdLst/>
              <a:ahLst/>
              <a:cxnLst/>
              <a:rect l="l" t="t" r="r" b="b"/>
              <a:pathLst>
                <a:path w="4409" h="2867" extrusionOk="0">
                  <a:moveTo>
                    <a:pt x="1" y="1"/>
                  </a:moveTo>
                  <a:lnTo>
                    <a:pt x="1" y="319"/>
                  </a:lnTo>
                  <a:lnTo>
                    <a:pt x="4409" y="2866"/>
                  </a:lnTo>
                  <a:lnTo>
                    <a:pt x="4409" y="25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4"/>
            <p:cNvSpPr/>
            <p:nvPr/>
          </p:nvSpPr>
          <p:spPr>
            <a:xfrm>
              <a:off x="2704650" y="2132950"/>
              <a:ext cx="110225" cy="71650"/>
            </a:xfrm>
            <a:custGeom>
              <a:avLst/>
              <a:gdLst/>
              <a:ahLst/>
              <a:cxnLst/>
              <a:rect l="l" t="t" r="r" b="b"/>
              <a:pathLst>
                <a:path w="4409" h="2866" extrusionOk="0">
                  <a:moveTo>
                    <a:pt x="1" y="0"/>
                  </a:moveTo>
                  <a:lnTo>
                    <a:pt x="1" y="318"/>
                  </a:lnTo>
                  <a:lnTo>
                    <a:pt x="4409" y="2865"/>
                  </a:lnTo>
                  <a:lnTo>
                    <a:pt x="4409" y="252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4"/>
            <p:cNvSpPr/>
            <p:nvPr/>
          </p:nvSpPr>
          <p:spPr>
            <a:xfrm>
              <a:off x="2704650" y="215130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2704650" y="2170275"/>
              <a:ext cx="110225" cy="71050"/>
            </a:xfrm>
            <a:custGeom>
              <a:avLst/>
              <a:gdLst/>
              <a:ahLst/>
              <a:cxnLst/>
              <a:rect l="l" t="t" r="r" b="b"/>
              <a:pathLst>
                <a:path w="4409" h="2842" extrusionOk="0">
                  <a:moveTo>
                    <a:pt x="1" y="1"/>
                  </a:moveTo>
                  <a:lnTo>
                    <a:pt x="1" y="319"/>
                  </a:lnTo>
                  <a:lnTo>
                    <a:pt x="4409" y="2841"/>
                  </a:lnTo>
                  <a:lnTo>
                    <a:pt x="4409" y="252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4"/>
            <p:cNvSpPr/>
            <p:nvPr/>
          </p:nvSpPr>
          <p:spPr>
            <a:xfrm>
              <a:off x="2704650" y="218865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4"/>
            <p:cNvSpPr/>
            <p:nvPr/>
          </p:nvSpPr>
          <p:spPr>
            <a:xfrm>
              <a:off x="2704650" y="2207025"/>
              <a:ext cx="110225" cy="71650"/>
            </a:xfrm>
            <a:custGeom>
              <a:avLst/>
              <a:gdLst/>
              <a:ahLst/>
              <a:cxnLst/>
              <a:rect l="l" t="t" r="r" b="b"/>
              <a:pathLst>
                <a:path w="4409" h="2866" extrusionOk="0">
                  <a:moveTo>
                    <a:pt x="1" y="0"/>
                  </a:moveTo>
                  <a:lnTo>
                    <a:pt x="1" y="343"/>
                  </a:lnTo>
                  <a:lnTo>
                    <a:pt x="4409" y="2865"/>
                  </a:lnTo>
                  <a:lnTo>
                    <a:pt x="4409" y="254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2704650" y="2244350"/>
              <a:ext cx="76550" cy="52675"/>
            </a:xfrm>
            <a:custGeom>
              <a:avLst/>
              <a:gdLst/>
              <a:ahLst/>
              <a:cxnLst/>
              <a:rect l="l" t="t" r="r" b="b"/>
              <a:pathLst>
                <a:path w="3062" h="2107" extrusionOk="0">
                  <a:moveTo>
                    <a:pt x="1" y="1"/>
                  </a:moveTo>
                  <a:lnTo>
                    <a:pt x="1" y="344"/>
                  </a:lnTo>
                  <a:lnTo>
                    <a:pt x="3062" y="2107"/>
                  </a:lnTo>
                  <a:lnTo>
                    <a:pt x="3062" y="17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2704650" y="2226000"/>
              <a:ext cx="110225" cy="71650"/>
            </a:xfrm>
            <a:custGeom>
              <a:avLst/>
              <a:gdLst/>
              <a:ahLst/>
              <a:cxnLst/>
              <a:rect l="l" t="t" r="r" b="b"/>
              <a:pathLst>
                <a:path w="4409" h="2866" extrusionOk="0">
                  <a:moveTo>
                    <a:pt x="1" y="0"/>
                  </a:moveTo>
                  <a:lnTo>
                    <a:pt x="1" y="319"/>
                  </a:lnTo>
                  <a:lnTo>
                    <a:pt x="4409" y="2865"/>
                  </a:lnTo>
                  <a:lnTo>
                    <a:pt x="4409" y="254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4"/>
            <p:cNvSpPr/>
            <p:nvPr/>
          </p:nvSpPr>
          <p:spPr>
            <a:xfrm>
              <a:off x="2847300" y="2225375"/>
              <a:ext cx="57575" cy="74725"/>
            </a:xfrm>
            <a:custGeom>
              <a:avLst/>
              <a:gdLst/>
              <a:ahLst/>
              <a:cxnLst/>
              <a:rect l="l" t="t" r="r" b="b"/>
              <a:pathLst>
                <a:path w="2303" h="2989" extrusionOk="0">
                  <a:moveTo>
                    <a:pt x="1152" y="1"/>
                  </a:moveTo>
                  <a:lnTo>
                    <a:pt x="1" y="1641"/>
                  </a:lnTo>
                  <a:lnTo>
                    <a:pt x="2303" y="2988"/>
                  </a:lnTo>
                  <a:lnTo>
                    <a:pt x="11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a:off x="2869950" y="2251100"/>
              <a:ext cx="58200" cy="74700"/>
            </a:xfrm>
            <a:custGeom>
              <a:avLst/>
              <a:gdLst/>
              <a:ahLst/>
              <a:cxnLst/>
              <a:rect l="l" t="t" r="r" b="b"/>
              <a:pathLst>
                <a:path w="2328" h="2988" extrusionOk="0">
                  <a:moveTo>
                    <a:pt x="1176" y="0"/>
                  </a:moveTo>
                  <a:lnTo>
                    <a:pt x="1" y="1641"/>
                  </a:lnTo>
                  <a:lnTo>
                    <a:pt x="2327" y="2988"/>
                  </a:lnTo>
                  <a:lnTo>
                    <a:pt x="1176"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2876700" y="2293275"/>
              <a:ext cx="45325" cy="58300"/>
            </a:xfrm>
            <a:custGeom>
              <a:avLst/>
              <a:gdLst/>
              <a:ahLst/>
              <a:cxnLst/>
              <a:rect l="l" t="t" r="r" b="b"/>
              <a:pathLst>
                <a:path w="1813" h="2332" extrusionOk="0">
                  <a:moveTo>
                    <a:pt x="496" y="0"/>
                  </a:moveTo>
                  <a:cubicBezTo>
                    <a:pt x="198" y="0"/>
                    <a:pt x="0" y="240"/>
                    <a:pt x="0" y="640"/>
                  </a:cubicBezTo>
                  <a:cubicBezTo>
                    <a:pt x="0" y="1227"/>
                    <a:pt x="392" y="1913"/>
                    <a:pt x="906" y="2207"/>
                  </a:cubicBezTo>
                  <a:cubicBezTo>
                    <a:pt x="1048" y="2292"/>
                    <a:pt x="1184" y="2332"/>
                    <a:pt x="1305" y="2332"/>
                  </a:cubicBezTo>
                  <a:cubicBezTo>
                    <a:pt x="1602" y="2332"/>
                    <a:pt x="1812" y="2093"/>
                    <a:pt x="1812" y="1693"/>
                  </a:cubicBezTo>
                  <a:cubicBezTo>
                    <a:pt x="1812" y="1105"/>
                    <a:pt x="1396" y="419"/>
                    <a:pt x="906" y="125"/>
                  </a:cubicBezTo>
                  <a:cubicBezTo>
                    <a:pt x="757" y="40"/>
                    <a:pt x="618" y="0"/>
                    <a:pt x="496"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3933950" y="1788275"/>
              <a:ext cx="44100" cy="34300"/>
            </a:xfrm>
            <a:custGeom>
              <a:avLst/>
              <a:gdLst/>
              <a:ahLst/>
              <a:cxnLst/>
              <a:rect l="l" t="t" r="r" b="b"/>
              <a:pathLst>
                <a:path w="1764" h="1372" extrusionOk="0">
                  <a:moveTo>
                    <a:pt x="1" y="0"/>
                  </a:moveTo>
                  <a:lnTo>
                    <a:pt x="1176" y="1372"/>
                  </a:lnTo>
                  <a:lnTo>
                    <a:pt x="1764" y="34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3933950" y="1788275"/>
              <a:ext cx="12275" cy="9825"/>
            </a:xfrm>
            <a:custGeom>
              <a:avLst/>
              <a:gdLst/>
              <a:ahLst/>
              <a:cxnLst/>
              <a:rect l="l" t="t" r="r" b="b"/>
              <a:pathLst>
                <a:path w="491" h="393" extrusionOk="0">
                  <a:moveTo>
                    <a:pt x="1" y="0"/>
                  </a:moveTo>
                  <a:lnTo>
                    <a:pt x="319" y="392"/>
                  </a:lnTo>
                  <a:lnTo>
                    <a:pt x="491" y="98"/>
                  </a:lnTo>
                  <a:lnTo>
                    <a:pt x="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3960275" y="1796475"/>
              <a:ext cx="234500" cy="151600"/>
            </a:xfrm>
            <a:custGeom>
              <a:avLst/>
              <a:gdLst/>
              <a:ahLst/>
              <a:cxnLst/>
              <a:rect l="l" t="t" r="r" b="b"/>
              <a:pathLst>
                <a:path w="9380" h="6064" extrusionOk="0">
                  <a:moveTo>
                    <a:pt x="620" y="1"/>
                  </a:moveTo>
                  <a:cubicBezTo>
                    <a:pt x="563" y="1"/>
                    <a:pt x="495" y="18"/>
                    <a:pt x="417" y="64"/>
                  </a:cubicBezTo>
                  <a:cubicBezTo>
                    <a:pt x="197" y="187"/>
                    <a:pt x="1" y="505"/>
                    <a:pt x="1" y="774"/>
                  </a:cubicBezTo>
                  <a:cubicBezTo>
                    <a:pt x="1" y="897"/>
                    <a:pt x="50" y="995"/>
                    <a:pt x="123" y="1044"/>
                  </a:cubicBezTo>
                  <a:lnTo>
                    <a:pt x="8792" y="6064"/>
                  </a:lnTo>
                  <a:cubicBezTo>
                    <a:pt x="8719" y="6015"/>
                    <a:pt x="8670" y="5941"/>
                    <a:pt x="8670" y="5794"/>
                  </a:cubicBezTo>
                  <a:cubicBezTo>
                    <a:pt x="8670" y="5550"/>
                    <a:pt x="8841" y="5231"/>
                    <a:pt x="9086" y="5084"/>
                  </a:cubicBezTo>
                  <a:cubicBezTo>
                    <a:pt x="9140" y="5044"/>
                    <a:pt x="9194" y="5026"/>
                    <a:pt x="9248" y="5026"/>
                  </a:cubicBezTo>
                  <a:cubicBezTo>
                    <a:pt x="9292" y="5026"/>
                    <a:pt x="9336" y="5038"/>
                    <a:pt x="9380" y="5060"/>
                  </a:cubicBezTo>
                  <a:lnTo>
                    <a:pt x="711" y="15"/>
                  </a:lnTo>
                  <a:cubicBezTo>
                    <a:pt x="684" y="6"/>
                    <a:pt x="654" y="1"/>
                    <a:pt x="620"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4177000" y="1922275"/>
              <a:ext cx="20850" cy="26500"/>
            </a:xfrm>
            <a:custGeom>
              <a:avLst/>
              <a:gdLst/>
              <a:ahLst/>
              <a:cxnLst/>
              <a:rect l="l" t="t" r="r" b="b"/>
              <a:pathLst>
                <a:path w="834" h="1060" extrusionOk="0">
                  <a:moveTo>
                    <a:pt x="592" y="0"/>
                  </a:moveTo>
                  <a:cubicBezTo>
                    <a:pt x="539" y="0"/>
                    <a:pt x="480" y="17"/>
                    <a:pt x="417" y="52"/>
                  </a:cubicBezTo>
                  <a:cubicBezTo>
                    <a:pt x="172" y="199"/>
                    <a:pt x="1" y="518"/>
                    <a:pt x="1" y="762"/>
                  </a:cubicBezTo>
                  <a:cubicBezTo>
                    <a:pt x="1" y="954"/>
                    <a:pt x="88" y="1059"/>
                    <a:pt x="227" y="1059"/>
                  </a:cubicBezTo>
                  <a:cubicBezTo>
                    <a:pt x="282" y="1059"/>
                    <a:pt x="347" y="1042"/>
                    <a:pt x="417" y="1007"/>
                  </a:cubicBezTo>
                  <a:cubicBezTo>
                    <a:pt x="637" y="885"/>
                    <a:pt x="833" y="567"/>
                    <a:pt x="833" y="297"/>
                  </a:cubicBezTo>
                  <a:cubicBezTo>
                    <a:pt x="816" y="105"/>
                    <a:pt x="723" y="0"/>
                    <a:pt x="592"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4036800" y="1806025"/>
              <a:ext cx="44100" cy="34300"/>
            </a:xfrm>
            <a:custGeom>
              <a:avLst/>
              <a:gdLst/>
              <a:ahLst/>
              <a:cxnLst/>
              <a:rect l="l" t="t" r="r" b="b"/>
              <a:pathLst>
                <a:path w="1764" h="1372" extrusionOk="0">
                  <a:moveTo>
                    <a:pt x="1" y="1"/>
                  </a:moveTo>
                  <a:lnTo>
                    <a:pt x="1201" y="1372"/>
                  </a:lnTo>
                  <a:lnTo>
                    <a:pt x="1764" y="3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4036800" y="1806025"/>
              <a:ext cx="12275" cy="9825"/>
            </a:xfrm>
            <a:custGeom>
              <a:avLst/>
              <a:gdLst/>
              <a:ahLst/>
              <a:cxnLst/>
              <a:rect l="l" t="t" r="r" b="b"/>
              <a:pathLst>
                <a:path w="491" h="393" extrusionOk="0">
                  <a:moveTo>
                    <a:pt x="1" y="1"/>
                  </a:moveTo>
                  <a:lnTo>
                    <a:pt x="344" y="392"/>
                  </a:lnTo>
                  <a:lnTo>
                    <a:pt x="491" y="99"/>
                  </a:lnTo>
                  <a:lnTo>
                    <a:pt x="1"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4063750" y="1814350"/>
              <a:ext cx="157350" cy="107400"/>
            </a:xfrm>
            <a:custGeom>
              <a:avLst/>
              <a:gdLst/>
              <a:ahLst/>
              <a:cxnLst/>
              <a:rect l="l" t="t" r="r" b="b"/>
              <a:pathLst>
                <a:path w="6294" h="4296" extrusionOk="0">
                  <a:moveTo>
                    <a:pt x="6278" y="3259"/>
                  </a:moveTo>
                  <a:lnTo>
                    <a:pt x="6294" y="3267"/>
                  </a:lnTo>
                  <a:cubicBezTo>
                    <a:pt x="6289" y="3264"/>
                    <a:pt x="6284" y="3261"/>
                    <a:pt x="6278" y="3259"/>
                  </a:cubicBezTo>
                  <a:close/>
                  <a:moveTo>
                    <a:pt x="572" y="1"/>
                  </a:moveTo>
                  <a:cubicBezTo>
                    <a:pt x="519" y="1"/>
                    <a:pt x="459" y="19"/>
                    <a:pt x="392" y="59"/>
                  </a:cubicBezTo>
                  <a:cubicBezTo>
                    <a:pt x="172" y="182"/>
                    <a:pt x="0" y="500"/>
                    <a:pt x="0" y="770"/>
                  </a:cubicBezTo>
                  <a:cubicBezTo>
                    <a:pt x="0" y="892"/>
                    <a:pt x="25" y="990"/>
                    <a:pt x="98" y="1039"/>
                  </a:cubicBezTo>
                  <a:lnTo>
                    <a:pt x="5706" y="4296"/>
                  </a:lnTo>
                  <a:cubicBezTo>
                    <a:pt x="5632" y="4247"/>
                    <a:pt x="5584" y="4149"/>
                    <a:pt x="5584" y="4026"/>
                  </a:cubicBezTo>
                  <a:cubicBezTo>
                    <a:pt x="5584" y="3757"/>
                    <a:pt x="5755" y="3439"/>
                    <a:pt x="6000" y="3292"/>
                  </a:cubicBezTo>
                  <a:cubicBezTo>
                    <a:pt x="6060" y="3262"/>
                    <a:pt x="6130" y="3241"/>
                    <a:pt x="6192" y="3241"/>
                  </a:cubicBezTo>
                  <a:cubicBezTo>
                    <a:pt x="6224" y="3241"/>
                    <a:pt x="6253" y="3246"/>
                    <a:pt x="6278" y="3259"/>
                  </a:cubicBezTo>
                  <a:lnTo>
                    <a:pt x="6278" y="3259"/>
                  </a:lnTo>
                  <a:lnTo>
                    <a:pt x="686" y="35"/>
                  </a:lnTo>
                  <a:cubicBezTo>
                    <a:pt x="653" y="13"/>
                    <a:pt x="615" y="1"/>
                    <a:pt x="572"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4203325" y="1895325"/>
              <a:ext cx="20850" cy="26800"/>
            </a:xfrm>
            <a:custGeom>
              <a:avLst/>
              <a:gdLst/>
              <a:ahLst/>
              <a:cxnLst/>
              <a:rect l="l" t="t" r="r" b="b"/>
              <a:pathLst>
                <a:path w="834" h="1072" extrusionOk="0">
                  <a:moveTo>
                    <a:pt x="596" y="1"/>
                  </a:moveTo>
                  <a:cubicBezTo>
                    <a:pt x="541" y="1"/>
                    <a:pt x="480" y="18"/>
                    <a:pt x="417" y="53"/>
                  </a:cubicBezTo>
                  <a:cubicBezTo>
                    <a:pt x="172" y="200"/>
                    <a:pt x="1" y="518"/>
                    <a:pt x="1" y="787"/>
                  </a:cubicBezTo>
                  <a:cubicBezTo>
                    <a:pt x="1" y="960"/>
                    <a:pt x="85" y="1071"/>
                    <a:pt x="221" y="1071"/>
                  </a:cubicBezTo>
                  <a:cubicBezTo>
                    <a:pt x="278" y="1071"/>
                    <a:pt x="344" y="1051"/>
                    <a:pt x="417" y="1008"/>
                  </a:cubicBezTo>
                  <a:cubicBezTo>
                    <a:pt x="637" y="885"/>
                    <a:pt x="833" y="567"/>
                    <a:pt x="833" y="298"/>
                  </a:cubicBezTo>
                  <a:cubicBezTo>
                    <a:pt x="833" y="106"/>
                    <a:pt x="734" y="1"/>
                    <a:pt x="596"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3896000" y="1850725"/>
              <a:ext cx="33075" cy="47775"/>
            </a:xfrm>
            <a:custGeom>
              <a:avLst/>
              <a:gdLst/>
              <a:ahLst/>
              <a:cxnLst/>
              <a:rect l="l" t="t" r="r" b="b"/>
              <a:pathLst>
                <a:path w="1323" h="1911" extrusionOk="0">
                  <a:moveTo>
                    <a:pt x="25" y="0"/>
                  </a:moveTo>
                  <a:lnTo>
                    <a:pt x="1" y="1078"/>
                  </a:lnTo>
                  <a:cubicBezTo>
                    <a:pt x="1" y="1127"/>
                    <a:pt x="50" y="1176"/>
                    <a:pt x="99" y="1200"/>
                  </a:cubicBezTo>
                  <a:lnTo>
                    <a:pt x="1323" y="1910"/>
                  </a:lnTo>
                  <a:lnTo>
                    <a:pt x="1323" y="833"/>
                  </a:lnTo>
                  <a:lnTo>
                    <a:pt x="99" y="123"/>
                  </a:lnTo>
                  <a:cubicBezTo>
                    <a:pt x="50" y="98"/>
                    <a:pt x="25" y="49"/>
                    <a:pt x="25"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3929050" y="1847650"/>
              <a:ext cx="40450" cy="50850"/>
            </a:xfrm>
            <a:custGeom>
              <a:avLst/>
              <a:gdLst/>
              <a:ahLst/>
              <a:cxnLst/>
              <a:rect l="l" t="t" r="r" b="b"/>
              <a:pathLst>
                <a:path w="1618" h="2034" extrusionOk="0">
                  <a:moveTo>
                    <a:pt x="1617" y="1"/>
                  </a:moveTo>
                  <a:lnTo>
                    <a:pt x="1" y="956"/>
                  </a:lnTo>
                  <a:lnTo>
                    <a:pt x="1" y="2033"/>
                  </a:lnTo>
                  <a:lnTo>
                    <a:pt x="1617" y="1103"/>
                  </a:lnTo>
                  <a:lnTo>
                    <a:pt x="1617" y="1"/>
                  </a:lnTo>
                  <a:close/>
                </a:path>
              </a:pathLst>
            </a:custGeom>
            <a:solidFill>
              <a:srgbClr val="00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3895400" y="1828975"/>
              <a:ext cx="74100" cy="42575"/>
            </a:xfrm>
            <a:custGeom>
              <a:avLst/>
              <a:gdLst/>
              <a:ahLst/>
              <a:cxnLst/>
              <a:rect l="l" t="t" r="r" b="b"/>
              <a:pathLst>
                <a:path w="2964" h="1703" extrusionOk="0">
                  <a:moveTo>
                    <a:pt x="1543" y="1"/>
                  </a:moveTo>
                  <a:cubicBezTo>
                    <a:pt x="1463" y="1"/>
                    <a:pt x="1384" y="13"/>
                    <a:pt x="1322" y="38"/>
                  </a:cubicBezTo>
                  <a:lnTo>
                    <a:pt x="123" y="748"/>
                  </a:lnTo>
                  <a:cubicBezTo>
                    <a:pt x="0" y="821"/>
                    <a:pt x="0" y="919"/>
                    <a:pt x="123" y="993"/>
                  </a:cubicBezTo>
                  <a:lnTo>
                    <a:pt x="1347" y="1703"/>
                  </a:lnTo>
                  <a:lnTo>
                    <a:pt x="2963" y="748"/>
                  </a:lnTo>
                  <a:lnTo>
                    <a:pt x="1763" y="38"/>
                  </a:lnTo>
                  <a:cubicBezTo>
                    <a:pt x="1702" y="13"/>
                    <a:pt x="1622" y="1"/>
                    <a:pt x="1543"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3950475" y="1859900"/>
              <a:ext cx="40450" cy="50850"/>
            </a:xfrm>
            <a:custGeom>
              <a:avLst/>
              <a:gdLst/>
              <a:ahLst/>
              <a:cxnLst/>
              <a:rect l="l" t="t" r="r" b="b"/>
              <a:pathLst>
                <a:path w="1618" h="2034" extrusionOk="0">
                  <a:moveTo>
                    <a:pt x="1617" y="1"/>
                  </a:moveTo>
                  <a:lnTo>
                    <a:pt x="1" y="956"/>
                  </a:lnTo>
                  <a:lnTo>
                    <a:pt x="1" y="2033"/>
                  </a:lnTo>
                  <a:lnTo>
                    <a:pt x="1617" y="1102"/>
                  </a:lnTo>
                  <a:lnTo>
                    <a:pt x="1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3929050" y="1871525"/>
              <a:ext cx="21450" cy="39225"/>
            </a:xfrm>
            <a:custGeom>
              <a:avLst/>
              <a:gdLst/>
              <a:ahLst/>
              <a:cxnLst/>
              <a:rect l="l" t="t" r="r" b="b"/>
              <a:pathLst>
                <a:path w="858" h="1569" extrusionOk="0">
                  <a:moveTo>
                    <a:pt x="1" y="1"/>
                  </a:moveTo>
                  <a:lnTo>
                    <a:pt x="1" y="1078"/>
                  </a:lnTo>
                  <a:lnTo>
                    <a:pt x="858" y="1568"/>
                  </a:lnTo>
                  <a:lnTo>
                    <a:pt x="858" y="491"/>
                  </a:lnTo>
                  <a:lnTo>
                    <a:pt x="1" y="1"/>
                  </a:ln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3929050" y="1847650"/>
              <a:ext cx="61875" cy="36150"/>
            </a:xfrm>
            <a:custGeom>
              <a:avLst/>
              <a:gdLst/>
              <a:ahLst/>
              <a:cxnLst/>
              <a:rect l="l" t="t" r="r" b="b"/>
              <a:pathLst>
                <a:path w="2475" h="1446" extrusionOk="0">
                  <a:moveTo>
                    <a:pt x="1617" y="1"/>
                  </a:moveTo>
                  <a:lnTo>
                    <a:pt x="1" y="956"/>
                  </a:lnTo>
                  <a:lnTo>
                    <a:pt x="858" y="1446"/>
                  </a:lnTo>
                  <a:lnTo>
                    <a:pt x="2474" y="491"/>
                  </a:lnTo>
                  <a:lnTo>
                    <a:pt x="1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3950475" y="1880725"/>
              <a:ext cx="72900" cy="49150"/>
            </a:xfrm>
            <a:custGeom>
              <a:avLst/>
              <a:gdLst/>
              <a:ahLst/>
              <a:cxnLst/>
              <a:rect l="l" t="t" r="r" b="b"/>
              <a:pathLst>
                <a:path w="2916" h="1966" extrusionOk="0">
                  <a:moveTo>
                    <a:pt x="2915" y="0"/>
                  </a:moveTo>
                  <a:cubicBezTo>
                    <a:pt x="2915" y="49"/>
                    <a:pt x="2891" y="98"/>
                    <a:pt x="2842" y="123"/>
                  </a:cubicBezTo>
                  <a:lnTo>
                    <a:pt x="1642" y="833"/>
                  </a:lnTo>
                  <a:cubicBezTo>
                    <a:pt x="1580" y="857"/>
                    <a:pt x="1501" y="869"/>
                    <a:pt x="1421" y="869"/>
                  </a:cubicBezTo>
                  <a:cubicBezTo>
                    <a:pt x="1342" y="869"/>
                    <a:pt x="1262" y="857"/>
                    <a:pt x="1201" y="833"/>
                  </a:cubicBezTo>
                  <a:lnTo>
                    <a:pt x="1" y="123"/>
                  </a:lnTo>
                  <a:lnTo>
                    <a:pt x="1" y="1200"/>
                  </a:lnTo>
                  <a:lnTo>
                    <a:pt x="1201" y="1910"/>
                  </a:lnTo>
                  <a:cubicBezTo>
                    <a:pt x="1262" y="1947"/>
                    <a:pt x="1342" y="1965"/>
                    <a:pt x="1418" y="1965"/>
                  </a:cubicBezTo>
                  <a:cubicBezTo>
                    <a:pt x="1495" y="1965"/>
                    <a:pt x="1568" y="1947"/>
                    <a:pt x="1617" y="1910"/>
                  </a:cubicBezTo>
                  <a:lnTo>
                    <a:pt x="2842" y="1200"/>
                  </a:lnTo>
                  <a:cubicBezTo>
                    <a:pt x="2891" y="1176"/>
                    <a:pt x="2915" y="1127"/>
                    <a:pt x="2915" y="1078"/>
                  </a:cubicBezTo>
                  <a:lnTo>
                    <a:pt x="291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3950475" y="1859900"/>
              <a:ext cx="74125" cy="42575"/>
            </a:xfrm>
            <a:custGeom>
              <a:avLst/>
              <a:gdLst/>
              <a:ahLst/>
              <a:cxnLst/>
              <a:rect l="l" t="t" r="r" b="b"/>
              <a:pathLst>
                <a:path w="2965" h="1703" extrusionOk="0">
                  <a:moveTo>
                    <a:pt x="1617" y="1"/>
                  </a:moveTo>
                  <a:lnTo>
                    <a:pt x="1" y="956"/>
                  </a:lnTo>
                  <a:lnTo>
                    <a:pt x="1201" y="1666"/>
                  </a:lnTo>
                  <a:cubicBezTo>
                    <a:pt x="1262" y="1690"/>
                    <a:pt x="1342" y="1702"/>
                    <a:pt x="1421" y="1702"/>
                  </a:cubicBezTo>
                  <a:cubicBezTo>
                    <a:pt x="1501" y="1702"/>
                    <a:pt x="1580" y="1690"/>
                    <a:pt x="1642" y="1666"/>
                  </a:cubicBezTo>
                  <a:lnTo>
                    <a:pt x="2842" y="956"/>
                  </a:lnTo>
                  <a:cubicBezTo>
                    <a:pt x="2964" y="882"/>
                    <a:pt x="2964" y="784"/>
                    <a:pt x="2842" y="711"/>
                  </a:cubicBezTo>
                  <a:lnTo>
                    <a:pt x="1617"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3168100" y="1619625"/>
              <a:ext cx="747525" cy="427925"/>
            </a:xfrm>
            <a:custGeom>
              <a:avLst/>
              <a:gdLst/>
              <a:ahLst/>
              <a:cxnLst/>
              <a:rect l="l" t="t" r="r" b="b"/>
              <a:pathLst>
                <a:path w="29901" h="17117" extrusionOk="0">
                  <a:moveTo>
                    <a:pt x="18434" y="0"/>
                  </a:moveTo>
                  <a:cubicBezTo>
                    <a:pt x="18186" y="0"/>
                    <a:pt x="17951" y="51"/>
                    <a:pt x="17779" y="159"/>
                  </a:cubicBezTo>
                  <a:lnTo>
                    <a:pt x="417" y="10175"/>
                  </a:lnTo>
                  <a:cubicBezTo>
                    <a:pt x="0" y="10420"/>
                    <a:pt x="49" y="10811"/>
                    <a:pt x="515" y="11081"/>
                  </a:cubicBezTo>
                  <a:lnTo>
                    <a:pt x="10579" y="16884"/>
                  </a:lnTo>
                  <a:cubicBezTo>
                    <a:pt x="10839" y="17035"/>
                    <a:pt x="11168" y="17117"/>
                    <a:pt x="11481" y="17117"/>
                  </a:cubicBezTo>
                  <a:cubicBezTo>
                    <a:pt x="11727" y="17117"/>
                    <a:pt x="11963" y="17066"/>
                    <a:pt x="12146" y="16958"/>
                  </a:cubicBezTo>
                  <a:lnTo>
                    <a:pt x="29508" y="6942"/>
                  </a:lnTo>
                  <a:cubicBezTo>
                    <a:pt x="29900" y="6697"/>
                    <a:pt x="29851" y="6306"/>
                    <a:pt x="29386" y="6036"/>
                  </a:cubicBezTo>
                  <a:lnTo>
                    <a:pt x="19346" y="233"/>
                  </a:lnTo>
                  <a:cubicBezTo>
                    <a:pt x="19086" y="82"/>
                    <a:pt x="18749" y="0"/>
                    <a:pt x="18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3650500" y="1688475"/>
              <a:ext cx="194725" cy="112075"/>
            </a:xfrm>
            <a:custGeom>
              <a:avLst/>
              <a:gdLst/>
              <a:ahLst/>
              <a:cxnLst/>
              <a:rect l="l" t="t" r="r" b="b"/>
              <a:pathLst>
                <a:path w="7789" h="4483" extrusionOk="0">
                  <a:moveTo>
                    <a:pt x="1152" y="1"/>
                  </a:moveTo>
                  <a:lnTo>
                    <a:pt x="1" y="638"/>
                  </a:lnTo>
                  <a:lnTo>
                    <a:pt x="6637" y="4482"/>
                  </a:lnTo>
                  <a:lnTo>
                    <a:pt x="7788" y="3821"/>
                  </a:lnTo>
                  <a:lnTo>
                    <a:pt x="1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3589300" y="1723375"/>
              <a:ext cx="194700" cy="112675"/>
            </a:xfrm>
            <a:custGeom>
              <a:avLst/>
              <a:gdLst/>
              <a:ahLst/>
              <a:cxnLst/>
              <a:rect l="l" t="t" r="r" b="b"/>
              <a:pathLst>
                <a:path w="7788" h="4507" extrusionOk="0">
                  <a:moveTo>
                    <a:pt x="1151" y="1"/>
                  </a:moveTo>
                  <a:lnTo>
                    <a:pt x="0" y="662"/>
                  </a:lnTo>
                  <a:lnTo>
                    <a:pt x="6661" y="4507"/>
                  </a:lnTo>
                  <a:lnTo>
                    <a:pt x="7787" y="3845"/>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3528075" y="1758900"/>
              <a:ext cx="194700" cy="112050"/>
            </a:xfrm>
            <a:custGeom>
              <a:avLst/>
              <a:gdLst/>
              <a:ahLst/>
              <a:cxnLst/>
              <a:rect l="l" t="t" r="r" b="b"/>
              <a:pathLst>
                <a:path w="7788" h="4482" extrusionOk="0">
                  <a:moveTo>
                    <a:pt x="1151" y="0"/>
                  </a:moveTo>
                  <a:lnTo>
                    <a:pt x="0" y="661"/>
                  </a:lnTo>
                  <a:lnTo>
                    <a:pt x="6661" y="4481"/>
                  </a:lnTo>
                  <a:lnTo>
                    <a:pt x="7787" y="3845"/>
                  </a:lnTo>
                  <a:lnTo>
                    <a:pt x="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3467450" y="1793775"/>
              <a:ext cx="194725" cy="112675"/>
            </a:xfrm>
            <a:custGeom>
              <a:avLst/>
              <a:gdLst/>
              <a:ahLst/>
              <a:cxnLst/>
              <a:rect l="l" t="t" r="r" b="b"/>
              <a:pathLst>
                <a:path w="7789" h="4507" extrusionOk="0">
                  <a:moveTo>
                    <a:pt x="1127" y="1"/>
                  </a:moveTo>
                  <a:lnTo>
                    <a:pt x="1" y="662"/>
                  </a:lnTo>
                  <a:lnTo>
                    <a:pt x="6637" y="4507"/>
                  </a:lnTo>
                  <a:lnTo>
                    <a:pt x="7788" y="3845"/>
                  </a:lnTo>
                  <a:lnTo>
                    <a:pt x="1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3406250" y="1829300"/>
              <a:ext cx="194700" cy="112650"/>
            </a:xfrm>
            <a:custGeom>
              <a:avLst/>
              <a:gdLst/>
              <a:ahLst/>
              <a:cxnLst/>
              <a:rect l="l" t="t" r="r" b="b"/>
              <a:pathLst>
                <a:path w="7788" h="4506" extrusionOk="0">
                  <a:moveTo>
                    <a:pt x="1127" y="0"/>
                  </a:moveTo>
                  <a:lnTo>
                    <a:pt x="0" y="661"/>
                  </a:lnTo>
                  <a:lnTo>
                    <a:pt x="6636" y="4506"/>
                  </a:lnTo>
                  <a:lnTo>
                    <a:pt x="7787" y="3845"/>
                  </a:lnTo>
                  <a:lnTo>
                    <a:pt x="1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3650500" y="1688475"/>
              <a:ext cx="69825" cy="40450"/>
            </a:xfrm>
            <a:custGeom>
              <a:avLst/>
              <a:gdLst/>
              <a:ahLst/>
              <a:cxnLst/>
              <a:rect l="l" t="t" r="r" b="b"/>
              <a:pathLst>
                <a:path w="2793" h="1618" extrusionOk="0">
                  <a:moveTo>
                    <a:pt x="1152" y="1"/>
                  </a:moveTo>
                  <a:lnTo>
                    <a:pt x="1" y="638"/>
                  </a:lnTo>
                  <a:lnTo>
                    <a:pt x="1666" y="1617"/>
                  </a:lnTo>
                  <a:lnTo>
                    <a:pt x="2793" y="956"/>
                  </a:lnTo>
                  <a:lnTo>
                    <a:pt x="11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3589300" y="1723375"/>
              <a:ext cx="125525" cy="72275"/>
            </a:xfrm>
            <a:custGeom>
              <a:avLst/>
              <a:gdLst/>
              <a:ahLst/>
              <a:cxnLst/>
              <a:rect l="l" t="t" r="r" b="b"/>
              <a:pathLst>
                <a:path w="5021" h="2891" extrusionOk="0">
                  <a:moveTo>
                    <a:pt x="1151" y="1"/>
                  </a:moveTo>
                  <a:lnTo>
                    <a:pt x="0" y="662"/>
                  </a:lnTo>
                  <a:lnTo>
                    <a:pt x="3869" y="2890"/>
                  </a:lnTo>
                  <a:lnTo>
                    <a:pt x="5020" y="2254"/>
                  </a:lnTo>
                  <a:lnTo>
                    <a:pt x="11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3528075" y="1758900"/>
              <a:ext cx="99200" cy="56950"/>
            </a:xfrm>
            <a:custGeom>
              <a:avLst/>
              <a:gdLst/>
              <a:ahLst/>
              <a:cxnLst/>
              <a:rect l="l" t="t" r="r" b="b"/>
              <a:pathLst>
                <a:path w="3968" h="2278" extrusionOk="0">
                  <a:moveTo>
                    <a:pt x="1151" y="0"/>
                  </a:moveTo>
                  <a:lnTo>
                    <a:pt x="0" y="661"/>
                  </a:lnTo>
                  <a:lnTo>
                    <a:pt x="2841" y="2277"/>
                  </a:lnTo>
                  <a:lnTo>
                    <a:pt x="3967" y="1616"/>
                  </a:lnTo>
                  <a:lnTo>
                    <a:pt x="115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3467450" y="1793775"/>
              <a:ext cx="148200" cy="85750"/>
            </a:xfrm>
            <a:custGeom>
              <a:avLst/>
              <a:gdLst/>
              <a:ahLst/>
              <a:cxnLst/>
              <a:rect l="l" t="t" r="r" b="b"/>
              <a:pathLst>
                <a:path w="5928" h="3430" extrusionOk="0">
                  <a:moveTo>
                    <a:pt x="1127" y="1"/>
                  </a:moveTo>
                  <a:lnTo>
                    <a:pt x="1" y="662"/>
                  </a:lnTo>
                  <a:lnTo>
                    <a:pt x="4801" y="3429"/>
                  </a:lnTo>
                  <a:lnTo>
                    <a:pt x="5927" y="2768"/>
                  </a:lnTo>
                  <a:lnTo>
                    <a:pt x="1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3406250" y="1829300"/>
              <a:ext cx="169600" cy="97975"/>
            </a:xfrm>
            <a:custGeom>
              <a:avLst/>
              <a:gdLst/>
              <a:ahLst/>
              <a:cxnLst/>
              <a:rect l="l" t="t" r="r" b="b"/>
              <a:pathLst>
                <a:path w="6784" h="3919" extrusionOk="0">
                  <a:moveTo>
                    <a:pt x="1127" y="0"/>
                  </a:moveTo>
                  <a:lnTo>
                    <a:pt x="0" y="661"/>
                  </a:lnTo>
                  <a:lnTo>
                    <a:pt x="5657" y="3918"/>
                  </a:lnTo>
                  <a:lnTo>
                    <a:pt x="6783" y="3257"/>
                  </a:lnTo>
                  <a:lnTo>
                    <a:pt x="1127"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3440525" y="1950500"/>
              <a:ext cx="104100" cy="60650"/>
            </a:xfrm>
            <a:custGeom>
              <a:avLst/>
              <a:gdLst/>
              <a:ahLst/>
              <a:cxnLst/>
              <a:rect l="l" t="t" r="r" b="b"/>
              <a:pathLst>
                <a:path w="4164" h="2426" extrusionOk="0">
                  <a:moveTo>
                    <a:pt x="3698" y="1"/>
                  </a:moveTo>
                  <a:lnTo>
                    <a:pt x="1" y="2131"/>
                  </a:lnTo>
                  <a:lnTo>
                    <a:pt x="466" y="2425"/>
                  </a:lnTo>
                  <a:lnTo>
                    <a:pt x="4163" y="295"/>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3412975" y="1934600"/>
              <a:ext cx="104100" cy="60625"/>
            </a:xfrm>
            <a:custGeom>
              <a:avLst/>
              <a:gdLst/>
              <a:ahLst/>
              <a:cxnLst/>
              <a:rect l="l" t="t" r="r" b="b"/>
              <a:pathLst>
                <a:path w="4164" h="2425" extrusionOk="0">
                  <a:moveTo>
                    <a:pt x="3674" y="0"/>
                  </a:moveTo>
                  <a:lnTo>
                    <a:pt x="1" y="2130"/>
                  </a:lnTo>
                  <a:lnTo>
                    <a:pt x="466" y="2424"/>
                  </a:lnTo>
                  <a:lnTo>
                    <a:pt x="4164" y="294"/>
                  </a:lnTo>
                  <a:lnTo>
                    <a:pt x="3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4"/>
            <p:cNvSpPr/>
            <p:nvPr/>
          </p:nvSpPr>
          <p:spPr>
            <a:xfrm>
              <a:off x="3384825" y="1918675"/>
              <a:ext cx="104700" cy="60625"/>
            </a:xfrm>
            <a:custGeom>
              <a:avLst/>
              <a:gdLst/>
              <a:ahLst/>
              <a:cxnLst/>
              <a:rect l="l" t="t" r="r" b="b"/>
              <a:pathLst>
                <a:path w="4188" h="2425" extrusionOk="0">
                  <a:moveTo>
                    <a:pt x="3698" y="0"/>
                  </a:moveTo>
                  <a:lnTo>
                    <a:pt x="0" y="2131"/>
                  </a:lnTo>
                  <a:lnTo>
                    <a:pt x="490" y="2425"/>
                  </a:lnTo>
                  <a:lnTo>
                    <a:pt x="4188" y="270"/>
                  </a:lnTo>
                  <a:lnTo>
                    <a:pt x="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3357275" y="1902750"/>
              <a:ext cx="104700" cy="60025"/>
            </a:xfrm>
            <a:custGeom>
              <a:avLst/>
              <a:gdLst/>
              <a:ahLst/>
              <a:cxnLst/>
              <a:rect l="l" t="t" r="r" b="b"/>
              <a:pathLst>
                <a:path w="4188" h="2401" extrusionOk="0">
                  <a:moveTo>
                    <a:pt x="3698" y="1"/>
                  </a:moveTo>
                  <a:lnTo>
                    <a:pt x="0" y="2131"/>
                  </a:lnTo>
                  <a:lnTo>
                    <a:pt x="490" y="2400"/>
                  </a:lnTo>
                  <a:lnTo>
                    <a:pt x="4188" y="270"/>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3329725" y="1886850"/>
              <a:ext cx="104100" cy="60000"/>
            </a:xfrm>
            <a:custGeom>
              <a:avLst/>
              <a:gdLst/>
              <a:ahLst/>
              <a:cxnLst/>
              <a:rect l="l" t="t" r="r" b="b"/>
              <a:pathLst>
                <a:path w="4164" h="2400" extrusionOk="0">
                  <a:moveTo>
                    <a:pt x="3698" y="0"/>
                  </a:moveTo>
                  <a:lnTo>
                    <a:pt x="0" y="2130"/>
                  </a:lnTo>
                  <a:lnTo>
                    <a:pt x="465" y="2400"/>
                  </a:lnTo>
                  <a:lnTo>
                    <a:pt x="4163" y="269"/>
                  </a:lnTo>
                  <a:lnTo>
                    <a:pt x="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3302175" y="1870925"/>
              <a:ext cx="104100" cy="60025"/>
            </a:xfrm>
            <a:custGeom>
              <a:avLst/>
              <a:gdLst/>
              <a:ahLst/>
              <a:cxnLst/>
              <a:rect l="l" t="t" r="r" b="b"/>
              <a:pathLst>
                <a:path w="4164" h="2401" extrusionOk="0">
                  <a:moveTo>
                    <a:pt x="3673" y="0"/>
                  </a:moveTo>
                  <a:lnTo>
                    <a:pt x="0" y="2131"/>
                  </a:lnTo>
                  <a:lnTo>
                    <a:pt x="466" y="2400"/>
                  </a:lnTo>
                  <a:lnTo>
                    <a:pt x="4163" y="270"/>
                  </a:lnTo>
                  <a:lnTo>
                    <a:pt x="36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3274625" y="1838475"/>
              <a:ext cx="76550" cy="44100"/>
            </a:xfrm>
            <a:custGeom>
              <a:avLst/>
              <a:gdLst/>
              <a:ahLst/>
              <a:cxnLst/>
              <a:rect l="l" t="t" r="r" b="b"/>
              <a:pathLst>
                <a:path w="3062" h="1764" extrusionOk="0">
                  <a:moveTo>
                    <a:pt x="2572" y="0"/>
                  </a:moveTo>
                  <a:lnTo>
                    <a:pt x="0" y="1494"/>
                  </a:lnTo>
                  <a:lnTo>
                    <a:pt x="466" y="1764"/>
                  </a:lnTo>
                  <a:lnTo>
                    <a:pt x="3061" y="294"/>
                  </a:lnTo>
                  <a:lnTo>
                    <a:pt x="2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3274000" y="1855000"/>
              <a:ext cx="104725" cy="60025"/>
            </a:xfrm>
            <a:custGeom>
              <a:avLst/>
              <a:gdLst/>
              <a:ahLst/>
              <a:cxnLst/>
              <a:rect l="l" t="t" r="r" b="b"/>
              <a:pathLst>
                <a:path w="4189" h="2401" extrusionOk="0">
                  <a:moveTo>
                    <a:pt x="3698" y="1"/>
                  </a:moveTo>
                  <a:lnTo>
                    <a:pt x="1" y="2131"/>
                  </a:lnTo>
                  <a:lnTo>
                    <a:pt x="491" y="2400"/>
                  </a:lnTo>
                  <a:lnTo>
                    <a:pt x="4188" y="270"/>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3376850" y="1671350"/>
              <a:ext cx="285325" cy="164700"/>
            </a:xfrm>
            <a:custGeom>
              <a:avLst/>
              <a:gdLst/>
              <a:ahLst/>
              <a:cxnLst/>
              <a:rect l="l" t="t" r="r" b="b"/>
              <a:pathLst>
                <a:path w="11413" h="6588" extrusionOk="0">
                  <a:moveTo>
                    <a:pt x="10922" y="0"/>
                  </a:moveTo>
                  <a:lnTo>
                    <a:pt x="1" y="6294"/>
                  </a:lnTo>
                  <a:lnTo>
                    <a:pt x="491" y="6588"/>
                  </a:lnTo>
                  <a:lnTo>
                    <a:pt x="11412" y="294"/>
                  </a:lnTo>
                  <a:lnTo>
                    <a:pt x="109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3636425" y="1899700"/>
              <a:ext cx="304900" cy="175725"/>
            </a:xfrm>
            <a:custGeom>
              <a:avLst/>
              <a:gdLst/>
              <a:ahLst/>
              <a:cxnLst/>
              <a:rect l="l" t="t" r="r" b="b"/>
              <a:pathLst>
                <a:path w="12196" h="7029" extrusionOk="0">
                  <a:moveTo>
                    <a:pt x="7763" y="0"/>
                  </a:moveTo>
                  <a:lnTo>
                    <a:pt x="1" y="4482"/>
                  </a:lnTo>
                  <a:lnTo>
                    <a:pt x="4409" y="7028"/>
                  </a:lnTo>
                  <a:lnTo>
                    <a:pt x="12196" y="2547"/>
                  </a:lnTo>
                  <a:lnTo>
                    <a:pt x="7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3746625" y="1963350"/>
              <a:ext cx="194700" cy="112075"/>
            </a:xfrm>
            <a:custGeom>
              <a:avLst/>
              <a:gdLst/>
              <a:ahLst/>
              <a:cxnLst/>
              <a:rect l="l" t="t" r="r" b="b"/>
              <a:pathLst>
                <a:path w="7788" h="4483" extrusionOk="0">
                  <a:moveTo>
                    <a:pt x="7788" y="1"/>
                  </a:moveTo>
                  <a:lnTo>
                    <a:pt x="858" y="515"/>
                  </a:lnTo>
                  <a:lnTo>
                    <a:pt x="1" y="4482"/>
                  </a:lnTo>
                  <a:lnTo>
                    <a:pt x="7788"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3636425" y="1899700"/>
              <a:ext cx="194100" cy="112050"/>
            </a:xfrm>
            <a:custGeom>
              <a:avLst/>
              <a:gdLst/>
              <a:ahLst/>
              <a:cxnLst/>
              <a:rect l="l" t="t" r="r" b="b"/>
              <a:pathLst>
                <a:path w="7764" h="4482" extrusionOk="0">
                  <a:moveTo>
                    <a:pt x="7763" y="0"/>
                  </a:moveTo>
                  <a:lnTo>
                    <a:pt x="1" y="4482"/>
                  </a:lnTo>
                  <a:lnTo>
                    <a:pt x="6882" y="3967"/>
                  </a:lnTo>
                  <a:lnTo>
                    <a:pt x="7763"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4286575" y="2159875"/>
              <a:ext cx="759775" cy="438350"/>
            </a:xfrm>
            <a:custGeom>
              <a:avLst/>
              <a:gdLst/>
              <a:ahLst/>
              <a:cxnLst/>
              <a:rect l="l" t="t" r="r" b="b"/>
              <a:pathLst>
                <a:path w="30391" h="17534" extrusionOk="0">
                  <a:moveTo>
                    <a:pt x="16947" y="1"/>
                  </a:moveTo>
                  <a:lnTo>
                    <a:pt x="1" y="9796"/>
                  </a:lnTo>
                  <a:lnTo>
                    <a:pt x="13420" y="17534"/>
                  </a:lnTo>
                  <a:lnTo>
                    <a:pt x="30390" y="7763"/>
                  </a:lnTo>
                  <a:lnTo>
                    <a:pt x="16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4619625" y="2406600"/>
              <a:ext cx="25" cy="25"/>
            </a:xfrm>
            <a:custGeom>
              <a:avLst/>
              <a:gdLst/>
              <a:ahLst/>
              <a:cxnLst/>
              <a:rect l="l" t="t" r="r" b="b"/>
              <a:pathLst>
                <a:path w="1" h="1" extrusionOk="0">
                  <a:moveTo>
                    <a:pt x="0" y="0"/>
                  </a:move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4523500" y="2332525"/>
              <a:ext cx="96150" cy="74100"/>
            </a:xfrm>
            <a:custGeom>
              <a:avLst/>
              <a:gdLst/>
              <a:ahLst/>
              <a:cxnLst/>
              <a:rect l="l" t="t" r="r" b="b"/>
              <a:pathLst>
                <a:path w="3846" h="2964" extrusionOk="0">
                  <a:moveTo>
                    <a:pt x="1984" y="0"/>
                  </a:moveTo>
                  <a:cubicBezTo>
                    <a:pt x="1250" y="147"/>
                    <a:pt x="564" y="392"/>
                    <a:pt x="1" y="735"/>
                  </a:cubicBezTo>
                  <a:lnTo>
                    <a:pt x="3845" y="2963"/>
                  </a:lnTo>
                  <a:lnTo>
                    <a:pt x="1984"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4573100" y="2328000"/>
              <a:ext cx="142650" cy="78625"/>
            </a:xfrm>
            <a:custGeom>
              <a:avLst/>
              <a:gdLst/>
              <a:ahLst/>
              <a:cxnLst/>
              <a:rect l="l" t="t" r="r" b="b"/>
              <a:pathLst>
                <a:path w="5706" h="3145" extrusionOk="0">
                  <a:moveTo>
                    <a:pt x="1846" y="0"/>
                  </a:moveTo>
                  <a:cubicBezTo>
                    <a:pt x="1221" y="0"/>
                    <a:pt x="595" y="61"/>
                    <a:pt x="0" y="181"/>
                  </a:cubicBezTo>
                  <a:lnTo>
                    <a:pt x="1861" y="3144"/>
                  </a:lnTo>
                  <a:lnTo>
                    <a:pt x="5706" y="916"/>
                  </a:lnTo>
                  <a:cubicBezTo>
                    <a:pt x="4655" y="305"/>
                    <a:pt x="3252" y="0"/>
                    <a:pt x="1846"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4479425" y="2396175"/>
              <a:ext cx="140225" cy="65550"/>
            </a:xfrm>
            <a:custGeom>
              <a:avLst/>
              <a:gdLst/>
              <a:ahLst/>
              <a:cxnLst/>
              <a:rect l="l" t="t" r="r" b="b"/>
              <a:pathLst>
                <a:path w="5609" h="2622" extrusionOk="0">
                  <a:moveTo>
                    <a:pt x="196" y="1"/>
                  </a:moveTo>
                  <a:lnTo>
                    <a:pt x="196" y="1"/>
                  </a:lnTo>
                  <a:cubicBezTo>
                    <a:pt x="1" y="980"/>
                    <a:pt x="564" y="1935"/>
                    <a:pt x="1764" y="2621"/>
                  </a:cubicBezTo>
                  <a:lnTo>
                    <a:pt x="5608" y="417"/>
                  </a:lnTo>
                  <a:lnTo>
                    <a:pt x="196"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4619625" y="2350875"/>
              <a:ext cx="149400" cy="129200"/>
            </a:xfrm>
            <a:custGeom>
              <a:avLst/>
              <a:gdLst/>
              <a:ahLst/>
              <a:cxnLst/>
              <a:rect l="l" t="t" r="r" b="b"/>
              <a:pathLst>
                <a:path w="5976" h="5168" extrusionOk="0">
                  <a:moveTo>
                    <a:pt x="3845" y="1"/>
                  </a:moveTo>
                  <a:lnTo>
                    <a:pt x="0" y="2229"/>
                  </a:lnTo>
                  <a:lnTo>
                    <a:pt x="1861" y="5168"/>
                  </a:lnTo>
                  <a:cubicBezTo>
                    <a:pt x="2596" y="5021"/>
                    <a:pt x="3282" y="4776"/>
                    <a:pt x="3845" y="4433"/>
                  </a:cubicBezTo>
                  <a:cubicBezTo>
                    <a:pt x="5975" y="3233"/>
                    <a:pt x="5975" y="1225"/>
                    <a:pt x="3845"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4523500" y="2406600"/>
              <a:ext cx="142675" cy="78000"/>
            </a:xfrm>
            <a:custGeom>
              <a:avLst/>
              <a:gdLst/>
              <a:ahLst/>
              <a:cxnLst/>
              <a:rect l="l" t="t" r="r" b="b"/>
              <a:pathLst>
                <a:path w="5707" h="3120" extrusionOk="0">
                  <a:moveTo>
                    <a:pt x="3845" y="0"/>
                  </a:moveTo>
                  <a:lnTo>
                    <a:pt x="1" y="2204"/>
                  </a:lnTo>
                  <a:cubicBezTo>
                    <a:pt x="1052" y="2814"/>
                    <a:pt x="2455" y="3120"/>
                    <a:pt x="3861" y="3120"/>
                  </a:cubicBezTo>
                  <a:cubicBezTo>
                    <a:pt x="4486" y="3120"/>
                    <a:pt x="5111" y="3059"/>
                    <a:pt x="5706" y="2939"/>
                  </a:cubicBezTo>
                  <a:lnTo>
                    <a:pt x="3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4636150" y="2244325"/>
              <a:ext cx="261425" cy="153725"/>
            </a:xfrm>
            <a:custGeom>
              <a:avLst/>
              <a:gdLst/>
              <a:ahLst/>
              <a:cxnLst/>
              <a:rect l="l" t="t" r="r" b="b"/>
              <a:pathLst>
                <a:path w="10457" h="6149" extrusionOk="0">
                  <a:moveTo>
                    <a:pt x="186" y="1"/>
                  </a:moveTo>
                  <a:cubicBezTo>
                    <a:pt x="133" y="1"/>
                    <a:pt x="81" y="28"/>
                    <a:pt x="49" y="75"/>
                  </a:cubicBezTo>
                  <a:cubicBezTo>
                    <a:pt x="1" y="149"/>
                    <a:pt x="25" y="247"/>
                    <a:pt x="98" y="296"/>
                  </a:cubicBezTo>
                  <a:lnTo>
                    <a:pt x="10212" y="6124"/>
                  </a:lnTo>
                  <a:cubicBezTo>
                    <a:pt x="10236" y="6148"/>
                    <a:pt x="10261" y="6148"/>
                    <a:pt x="10285" y="6148"/>
                  </a:cubicBezTo>
                  <a:cubicBezTo>
                    <a:pt x="10334" y="6148"/>
                    <a:pt x="10383" y="6124"/>
                    <a:pt x="10408" y="6075"/>
                  </a:cubicBezTo>
                  <a:cubicBezTo>
                    <a:pt x="10457" y="6001"/>
                    <a:pt x="10432" y="5903"/>
                    <a:pt x="10359" y="5855"/>
                  </a:cubicBezTo>
                  <a:lnTo>
                    <a:pt x="270" y="26"/>
                  </a:lnTo>
                  <a:cubicBezTo>
                    <a:pt x="244" y="9"/>
                    <a:pt x="215" y="1"/>
                    <a:pt x="186"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4666150" y="2227200"/>
              <a:ext cx="261425" cy="153700"/>
            </a:xfrm>
            <a:custGeom>
              <a:avLst/>
              <a:gdLst/>
              <a:ahLst/>
              <a:cxnLst/>
              <a:rect l="l" t="t" r="r" b="b"/>
              <a:pathLst>
                <a:path w="10457" h="6148" extrusionOk="0">
                  <a:moveTo>
                    <a:pt x="161" y="0"/>
                  </a:moveTo>
                  <a:cubicBezTo>
                    <a:pt x="109" y="0"/>
                    <a:pt x="57" y="27"/>
                    <a:pt x="25" y="75"/>
                  </a:cubicBezTo>
                  <a:cubicBezTo>
                    <a:pt x="0" y="148"/>
                    <a:pt x="25" y="246"/>
                    <a:pt x="98" y="295"/>
                  </a:cubicBezTo>
                  <a:lnTo>
                    <a:pt x="10187" y="6123"/>
                  </a:lnTo>
                  <a:cubicBezTo>
                    <a:pt x="10212" y="6148"/>
                    <a:pt x="10236" y="6148"/>
                    <a:pt x="10261" y="6148"/>
                  </a:cubicBezTo>
                  <a:cubicBezTo>
                    <a:pt x="10334" y="6148"/>
                    <a:pt x="10383" y="6123"/>
                    <a:pt x="10408" y="6074"/>
                  </a:cubicBezTo>
                  <a:cubicBezTo>
                    <a:pt x="10457" y="6001"/>
                    <a:pt x="10432" y="5903"/>
                    <a:pt x="10359" y="5854"/>
                  </a:cubicBezTo>
                  <a:lnTo>
                    <a:pt x="245" y="26"/>
                  </a:lnTo>
                  <a:cubicBezTo>
                    <a:pt x="219" y="8"/>
                    <a:pt x="190" y="0"/>
                    <a:pt x="161" y="0"/>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4"/>
            <p:cNvSpPr/>
            <p:nvPr/>
          </p:nvSpPr>
          <p:spPr>
            <a:xfrm>
              <a:off x="4695525" y="2210050"/>
              <a:ext cx="261450" cy="153725"/>
            </a:xfrm>
            <a:custGeom>
              <a:avLst/>
              <a:gdLst/>
              <a:ahLst/>
              <a:cxnLst/>
              <a:rect l="l" t="t" r="r" b="b"/>
              <a:pathLst>
                <a:path w="10458" h="6149" extrusionOk="0">
                  <a:moveTo>
                    <a:pt x="169" y="1"/>
                  </a:moveTo>
                  <a:cubicBezTo>
                    <a:pt x="123" y="1"/>
                    <a:pt x="81" y="28"/>
                    <a:pt x="50" y="75"/>
                  </a:cubicBezTo>
                  <a:cubicBezTo>
                    <a:pt x="1" y="149"/>
                    <a:pt x="25" y="246"/>
                    <a:pt x="99" y="295"/>
                  </a:cubicBezTo>
                  <a:lnTo>
                    <a:pt x="10212" y="6124"/>
                  </a:lnTo>
                  <a:cubicBezTo>
                    <a:pt x="10237" y="6148"/>
                    <a:pt x="10261" y="6148"/>
                    <a:pt x="10286" y="6148"/>
                  </a:cubicBezTo>
                  <a:cubicBezTo>
                    <a:pt x="10335" y="6148"/>
                    <a:pt x="10384" y="6124"/>
                    <a:pt x="10408" y="6075"/>
                  </a:cubicBezTo>
                  <a:cubicBezTo>
                    <a:pt x="10457" y="6001"/>
                    <a:pt x="10433" y="5903"/>
                    <a:pt x="10359" y="5854"/>
                  </a:cubicBezTo>
                  <a:lnTo>
                    <a:pt x="246" y="26"/>
                  </a:lnTo>
                  <a:cubicBezTo>
                    <a:pt x="220" y="9"/>
                    <a:pt x="194" y="1"/>
                    <a:pt x="169"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4965525" y="2614750"/>
              <a:ext cx="12875" cy="64300"/>
            </a:xfrm>
            <a:custGeom>
              <a:avLst/>
              <a:gdLst/>
              <a:ahLst/>
              <a:cxnLst/>
              <a:rect l="l" t="t" r="r" b="b"/>
              <a:pathLst>
                <a:path w="515" h="2572" extrusionOk="0">
                  <a:moveTo>
                    <a:pt x="514" y="0"/>
                  </a:moveTo>
                  <a:lnTo>
                    <a:pt x="514" y="14"/>
                  </a:lnTo>
                  <a:lnTo>
                    <a:pt x="514" y="14"/>
                  </a:lnTo>
                  <a:cubicBezTo>
                    <a:pt x="514" y="9"/>
                    <a:pt x="514" y="5"/>
                    <a:pt x="514" y="0"/>
                  </a:cubicBezTo>
                  <a:close/>
                  <a:moveTo>
                    <a:pt x="514" y="14"/>
                  </a:moveTo>
                  <a:cubicBezTo>
                    <a:pt x="508" y="254"/>
                    <a:pt x="337" y="494"/>
                    <a:pt x="25" y="686"/>
                  </a:cubicBezTo>
                  <a:lnTo>
                    <a:pt x="0" y="2571"/>
                  </a:lnTo>
                  <a:cubicBezTo>
                    <a:pt x="343" y="2375"/>
                    <a:pt x="490" y="2131"/>
                    <a:pt x="490" y="1861"/>
                  </a:cubicBezTo>
                  <a:lnTo>
                    <a:pt x="514" y="14"/>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4503925" y="2614125"/>
              <a:ext cx="12875" cy="64925"/>
            </a:xfrm>
            <a:custGeom>
              <a:avLst/>
              <a:gdLst/>
              <a:ahLst/>
              <a:cxnLst/>
              <a:rect l="l" t="t" r="r" b="b"/>
              <a:pathLst>
                <a:path w="515" h="2597" extrusionOk="0">
                  <a:moveTo>
                    <a:pt x="25" y="1"/>
                  </a:moveTo>
                  <a:lnTo>
                    <a:pt x="25" y="1"/>
                  </a:lnTo>
                  <a:cubicBezTo>
                    <a:pt x="22" y="30"/>
                    <a:pt x="22" y="58"/>
                    <a:pt x="23" y="87"/>
                  </a:cubicBezTo>
                  <a:lnTo>
                    <a:pt x="23" y="87"/>
                  </a:lnTo>
                  <a:lnTo>
                    <a:pt x="25" y="1"/>
                  </a:lnTo>
                  <a:close/>
                  <a:moveTo>
                    <a:pt x="23" y="87"/>
                  </a:moveTo>
                  <a:lnTo>
                    <a:pt x="0" y="1886"/>
                  </a:lnTo>
                  <a:cubicBezTo>
                    <a:pt x="0" y="2131"/>
                    <a:pt x="172" y="2400"/>
                    <a:pt x="514" y="2596"/>
                  </a:cubicBezTo>
                  <a:lnTo>
                    <a:pt x="514" y="711"/>
                  </a:lnTo>
                  <a:cubicBezTo>
                    <a:pt x="208" y="536"/>
                    <a:pt x="39" y="322"/>
                    <a:pt x="23" y="87"/>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4772050" y="2631875"/>
              <a:ext cx="194100" cy="159825"/>
            </a:xfrm>
            <a:custGeom>
              <a:avLst/>
              <a:gdLst/>
              <a:ahLst/>
              <a:cxnLst/>
              <a:rect l="l" t="t" r="r" b="b"/>
              <a:pathLst>
                <a:path w="7764" h="6393" extrusionOk="0">
                  <a:moveTo>
                    <a:pt x="7764" y="1"/>
                  </a:moveTo>
                  <a:lnTo>
                    <a:pt x="1" y="4506"/>
                  </a:lnTo>
                  <a:lnTo>
                    <a:pt x="1" y="6392"/>
                  </a:lnTo>
                  <a:lnTo>
                    <a:pt x="7739" y="1886"/>
                  </a:lnTo>
                  <a:lnTo>
                    <a:pt x="7764"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4516775" y="2631875"/>
              <a:ext cx="195325" cy="159825"/>
            </a:xfrm>
            <a:custGeom>
              <a:avLst/>
              <a:gdLst/>
              <a:ahLst/>
              <a:cxnLst/>
              <a:rect l="l" t="t" r="r" b="b"/>
              <a:pathLst>
                <a:path w="7813" h="6393" extrusionOk="0">
                  <a:moveTo>
                    <a:pt x="0" y="1"/>
                  </a:moveTo>
                  <a:lnTo>
                    <a:pt x="0" y="1886"/>
                  </a:lnTo>
                  <a:lnTo>
                    <a:pt x="7812" y="6392"/>
                  </a:lnTo>
                  <a:lnTo>
                    <a:pt x="7812" y="4506"/>
                  </a:lnTo>
                  <a:lnTo>
                    <a:pt x="0" y="1"/>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4"/>
            <p:cNvSpPr/>
            <p:nvPr/>
          </p:nvSpPr>
          <p:spPr>
            <a:xfrm>
              <a:off x="4712075" y="2744525"/>
              <a:ext cx="60000" cy="53900"/>
            </a:xfrm>
            <a:custGeom>
              <a:avLst/>
              <a:gdLst/>
              <a:ahLst/>
              <a:cxnLst/>
              <a:rect l="l" t="t" r="r" b="b"/>
              <a:pathLst>
                <a:path w="2400" h="2156" extrusionOk="0">
                  <a:moveTo>
                    <a:pt x="0" y="0"/>
                  </a:moveTo>
                  <a:lnTo>
                    <a:pt x="0" y="1886"/>
                  </a:lnTo>
                  <a:cubicBezTo>
                    <a:pt x="318" y="2082"/>
                    <a:pt x="759" y="2155"/>
                    <a:pt x="1200" y="2155"/>
                  </a:cubicBezTo>
                  <a:cubicBezTo>
                    <a:pt x="1616" y="2155"/>
                    <a:pt x="2057" y="2082"/>
                    <a:pt x="2400" y="1886"/>
                  </a:cubicBezTo>
                  <a:lnTo>
                    <a:pt x="2400" y="0"/>
                  </a:lnTo>
                  <a:cubicBezTo>
                    <a:pt x="2057" y="196"/>
                    <a:pt x="1616" y="294"/>
                    <a:pt x="1200" y="294"/>
                  </a:cubicBezTo>
                  <a:cubicBezTo>
                    <a:pt x="759" y="294"/>
                    <a:pt x="318" y="196"/>
                    <a:pt x="0"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4"/>
            <p:cNvSpPr/>
            <p:nvPr/>
          </p:nvSpPr>
          <p:spPr>
            <a:xfrm>
              <a:off x="4500250" y="2477000"/>
              <a:ext cx="482425" cy="274900"/>
            </a:xfrm>
            <a:custGeom>
              <a:avLst/>
              <a:gdLst/>
              <a:ahLst/>
              <a:cxnLst/>
              <a:rect l="l" t="t" r="r" b="b"/>
              <a:pathLst>
                <a:path w="19297" h="10996" extrusionOk="0">
                  <a:moveTo>
                    <a:pt x="9599" y="0"/>
                  </a:moveTo>
                  <a:cubicBezTo>
                    <a:pt x="9165" y="0"/>
                    <a:pt x="8730" y="98"/>
                    <a:pt x="8400" y="294"/>
                  </a:cubicBezTo>
                  <a:lnTo>
                    <a:pt x="661" y="4800"/>
                  </a:lnTo>
                  <a:cubicBezTo>
                    <a:pt x="0" y="5192"/>
                    <a:pt x="0" y="5804"/>
                    <a:pt x="661" y="6196"/>
                  </a:cubicBezTo>
                  <a:lnTo>
                    <a:pt x="8473" y="10701"/>
                  </a:lnTo>
                  <a:cubicBezTo>
                    <a:pt x="8804" y="10897"/>
                    <a:pt x="9238" y="10995"/>
                    <a:pt x="9673" y="10995"/>
                  </a:cubicBezTo>
                  <a:cubicBezTo>
                    <a:pt x="10108" y="10995"/>
                    <a:pt x="10542" y="10897"/>
                    <a:pt x="10873" y="10701"/>
                  </a:cubicBezTo>
                  <a:lnTo>
                    <a:pt x="18636" y="6196"/>
                  </a:lnTo>
                  <a:cubicBezTo>
                    <a:pt x="19297" y="5804"/>
                    <a:pt x="19272" y="5192"/>
                    <a:pt x="18611" y="4800"/>
                  </a:cubicBezTo>
                  <a:lnTo>
                    <a:pt x="10799" y="294"/>
                  </a:lnTo>
                  <a:cubicBezTo>
                    <a:pt x="10469" y="98"/>
                    <a:pt x="10034" y="0"/>
                    <a:pt x="9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5356100" y="2480675"/>
              <a:ext cx="12875" cy="64300"/>
            </a:xfrm>
            <a:custGeom>
              <a:avLst/>
              <a:gdLst/>
              <a:ahLst/>
              <a:cxnLst/>
              <a:rect l="l" t="t" r="r" b="b"/>
              <a:pathLst>
                <a:path w="515" h="2572" extrusionOk="0">
                  <a:moveTo>
                    <a:pt x="515" y="0"/>
                  </a:moveTo>
                  <a:lnTo>
                    <a:pt x="514" y="17"/>
                  </a:lnTo>
                  <a:lnTo>
                    <a:pt x="514" y="17"/>
                  </a:lnTo>
                  <a:cubicBezTo>
                    <a:pt x="515" y="11"/>
                    <a:pt x="515" y="6"/>
                    <a:pt x="515" y="0"/>
                  </a:cubicBezTo>
                  <a:close/>
                  <a:moveTo>
                    <a:pt x="514" y="17"/>
                  </a:moveTo>
                  <a:lnTo>
                    <a:pt x="514" y="17"/>
                  </a:lnTo>
                  <a:cubicBezTo>
                    <a:pt x="508" y="280"/>
                    <a:pt x="336" y="518"/>
                    <a:pt x="0" y="710"/>
                  </a:cubicBezTo>
                  <a:lnTo>
                    <a:pt x="0" y="2571"/>
                  </a:lnTo>
                  <a:cubicBezTo>
                    <a:pt x="343" y="2400"/>
                    <a:pt x="490" y="2131"/>
                    <a:pt x="490" y="1886"/>
                  </a:cubicBezTo>
                  <a:lnTo>
                    <a:pt x="514" y="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4894500" y="2480675"/>
              <a:ext cx="12875" cy="64300"/>
            </a:xfrm>
            <a:custGeom>
              <a:avLst/>
              <a:gdLst/>
              <a:ahLst/>
              <a:cxnLst/>
              <a:rect l="l" t="t" r="r" b="b"/>
              <a:pathLst>
                <a:path w="515" h="2572" extrusionOk="0">
                  <a:moveTo>
                    <a:pt x="0" y="0"/>
                  </a:moveTo>
                  <a:lnTo>
                    <a:pt x="0" y="1886"/>
                  </a:lnTo>
                  <a:cubicBezTo>
                    <a:pt x="0" y="2131"/>
                    <a:pt x="172" y="2376"/>
                    <a:pt x="515" y="2571"/>
                  </a:cubicBezTo>
                  <a:lnTo>
                    <a:pt x="515" y="710"/>
                  </a:lnTo>
                  <a:cubicBezTo>
                    <a:pt x="172" y="514"/>
                    <a:pt x="0" y="245"/>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4"/>
            <p:cNvSpPr/>
            <p:nvPr/>
          </p:nvSpPr>
          <p:spPr>
            <a:xfrm>
              <a:off x="5162650" y="2498425"/>
              <a:ext cx="193475" cy="159200"/>
            </a:xfrm>
            <a:custGeom>
              <a:avLst/>
              <a:gdLst/>
              <a:ahLst/>
              <a:cxnLst/>
              <a:rect l="l" t="t" r="r" b="b"/>
              <a:pathLst>
                <a:path w="7739" h="6368" extrusionOk="0">
                  <a:moveTo>
                    <a:pt x="7738" y="0"/>
                  </a:moveTo>
                  <a:lnTo>
                    <a:pt x="0" y="4506"/>
                  </a:lnTo>
                  <a:lnTo>
                    <a:pt x="0" y="6367"/>
                  </a:lnTo>
                  <a:lnTo>
                    <a:pt x="7738" y="1861"/>
                  </a:lnTo>
                  <a:lnTo>
                    <a:pt x="77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4907350" y="2498425"/>
              <a:ext cx="195325" cy="159200"/>
            </a:xfrm>
            <a:custGeom>
              <a:avLst/>
              <a:gdLst/>
              <a:ahLst/>
              <a:cxnLst/>
              <a:rect l="l" t="t" r="r" b="b"/>
              <a:pathLst>
                <a:path w="7813" h="6368" extrusionOk="0">
                  <a:moveTo>
                    <a:pt x="1" y="0"/>
                  </a:moveTo>
                  <a:lnTo>
                    <a:pt x="1" y="1861"/>
                  </a:lnTo>
                  <a:lnTo>
                    <a:pt x="7812" y="6367"/>
                  </a:lnTo>
                  <a:lnTo>
                    <a:pt x="7812" y="4506"/>
                  </a:lnTo>
                  <a:lnTo>
                    <a:pt x="1"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5102650" y="2611075"/>
              <a:ext cx="60025" cy="53900"/>
            </a:xfrm>
            <a:custGeom>
              <a:avLst/>
              <a:gdLst/>
              <a:ahLst/>
              <a:cxnLst/>
              <a:rect l="l" t="t" r="r" b="b"/>
              <a:pathLst>
                <a:path w="2401" h="2156" extrusionOk="0">
                  <a:moveTo>
                    <a:pt x="0" y="0"/>
                  </a:moveTo>
                  <a:lnTo>
                    <a:pt x="0" y="1861"/>
                  </a:lnTo>
                  <a:cubicBezTo>
                    <a:pt x="319" y="2057"/>
                    <a:pt x="759" y="2155"/>
                    <a:pt x="1200" y="2155"/>
                  </a:cubicBezTo>
                  <a:cubicBezTo>
                    <a:pt x="1617" y="2155"/>
                    <a:pt x="2057" y="2057"/>
                    <a:pt x="2400" y="1861"/>
                  </a:cubicBezTo>
                  <a:lnTo>
                    <a:pt x="2400" y="0"/>
                  </a:lnTo>
                  <a:cubicBezTo>
                    <a:pt x="2057" y="172"/>
                    <a:pt x="1641" y="270"/>
                    <a:pt x="1200" y="270"/>
                  </a:cubicBezTo>
                  <a:cubicBezTo>
                    <a:pt x="759" y="270"/>
                    <a:pt x="319" y="17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4890825" y="2343525"/>
              <a:ext cx="482425" cy="274450"/>
            </a:xfrm>
            <a:custGeom>
              <a:avLst/>
              <a:gdLst/>
              <a:ahLst/>
              <a:cxnLst/>
              <a:rect l="l" t="t" r="r" b="b"/>
              <a:pathLst>
                <a:path w="19297" h="10978" extrusionOk="0">
                  <a:moveTo>
                    <a:pt x="9600" y="1"/>
                  </a:moveTo>
                  <a:cubicBezTo>
                    <a:pt x="9165" y="1"/>
                    <a:pt x="8730" y="99"/>
                    <a:pt x="8400" y="295"/>
                  </a:cubicBezTo>
                  <a:lnTo>
                    <a:pt x="662" y="4801"/>
                  </a:lnTo>
                  <a:cubicBezTo>
                    <a:pt x="1" y="5168"/>
                    <a:pt x="1" y="5805"/>
                    <a:pt x="662" y="6196"/>
                  </a:cubicBezTo>
                  <a:lnTo>
                    <a:pt x="8473" y="10702"/>
                  </a:lnTo>
                  <a:cubicBezTo>
                    <a:pt x="8804" y="10886"/>
                    <a:pt x="9239" y="10978"/>
                    <a:pt x="9673" y="10978"/>
                  </a:cubicBezTo>
                  <a:cubicBezTo>
                    <a:pt x="10108" y="10978"/>
                    <a:pt x="10543" y="10886"/>
                    <a:pt x="10873" y="10702"/>
                  </a:cubicBezTo>
                  <a:lnTo>
                    <a:pt x="18611" y="6196"/>
                  </a:lnTo>
                  <a:cubicBezTo>
                    <a:pt x="19297" y="5805"/>
                    <a:pt x="19273" y="5168"/>
                    <a:pt x="18611" y="4801"/>
                  </a:cubicBezTo>
                  <a:lnTo>
                    <a:pt x="10800" y="295"/>
                  </a:lnTo>
                  <a:cubicBezTo>
                    <a:pt x="10469" y="99"/>
                    <a:pt x="10034" y="1"/>
                    <a:pt x="960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4777575" y="2624300"/>
              <a:ext cx="86950" cy="50450"/>
            </a:xfrm>
            <a:custGeom>
              <a:avLst/>
              <a:gdLst/>
              <a:ahLst/>
              <a:cxnLst/>
              <a:rect l="l" t="t" r="r" b="b"/>
              <a:pathLst>
                <a:path w="3478" h="2018" extrusionOk="0">
                  <a:moveTo>
                    <a:pt x="1665" y="402"/>
                  </a:moveTo>
                  <a:cubicBezTo>
                    <a:pt x="1886" y="426"/>
                    <a:pt x="2106" y="475"/>
                    <a:pt x="2327" y="598"/>
                  </a:cubicBezTo>
                  <a:lnTo>
                    <a:pt x="2522" y="720"/>
                  </a:lnTo>
                  <a:lnTo>
                    <a:pt x="1249" y="1455"/>
                  </a:lnTo>
                  <a:lnTo>
                    <a:pt x="1053" y="1357"/>
                  </a:lnTo>
                  <a:cubicBezTo>
                    <a:pt x="833" y="1210"/>
                    <a:pt x="710" y="1087"/>
                    <a:pt x="710" y="965"/>
                  </a:cubicBezTo>
                  <a:cubicBezTo>
                    <a:pt x="710" y="842"/>
                    <a:pt x="808" y="696"/>
                    <a:pt x="1004" y="598"/>
                  </a:cubicBezTo>
                  <a:cubicBezTo>
                    <a:pt x="1225" y="475"/>
                    <a:pt x="1445" y="402"/>
                    <a:pt x="1665" y="402"/>
                  </a:cubicBezTo>
                  <a:close/>
                  <a:moveTo>
                    <a:pt x="1341" y="0"/>
                  </a:moveTo>
                  <a:cubicBezTo>
                    <a:pt x="1206" y="0"/>
                    <a:pt x="1081" y="23"/>
                    <a:pt x="955" y="59"/>
                  </a:cubicBezTo>
                  <a:cubicBezTo>
                    <a:pt x="784" y="108"/>
                    <a:pt x="612" y="181"/>
                    <a:pt x="441" y="255"/>
                  </a:cubicBezTo>
                  <a:cubicBezTo>
                    <a:pt x="294" y="353"/>
                    <a:pt x="172" y="451"/>
                    <a:pt x="98" y="549"/>
                  </a:cubicBezTo>
                  <a:cubicBezTo>
                    <a:pt x="25" y="647"/>
                    <a:pt x="0" y="745"/>
                    <a:pt x="0" y="867"/>
                  </a:cubicBezTo>
                  <a:cubicBezTo>
                    <a:pt x="0" y="989"/>
                    <a:pt x="49" y="1112"/>
                    <a:pt x="172" y="1234"/>
                  </a:cubicBezTo>
                  <a:cubicBezTo>
                    <a:pt x="270" y="1357"/>
                    <a:pt x="490" y="1504"/>
                    <a:pt x="808" y="1675"/>
                  </a:cubicBezTo>
                  <a:lnTo>
                    <a:pt x="1372" y="2018"/>
                  </a:lnTo>
                  <a:lnTo>
                    <a:pt x="3478" y="793"/>
                  </a:lnTo>
                  <a:lnTo>
                    <a:pt x="2914" y="475"/>
                  </a:lnTo>
                  <a:cubicBezTo>
                    <a:pt x="2596" y="279"/>
                    <a:pt x="2327" y="157"/>
                    <a:pt x="2131" y="108"/>
                  </a:cubicBezTo>
                  <a:cubicBezTo>
                    <a:pt x="1935" y="34"/>
                    <a:pt x="1714" y="10"/>
                    <a:pt x="1494" y="10"/>
                  </a:cubicBezTo>
                  <a:cubicBezTo>
                    <a:pt x="1442" y="3"/>
                    <a:pt x="1391" y="0"/>
                    <a:pt x="1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4"/>
            <p:cNvSpPr/>
            <p:nvPr/>
          </p:nvSpPr>
          <p:spPr>
            <a:xfrm>
              <a:off x="4735950" y="2589025"/>
              <a:ext cx="88175" cy="50850"/>
            </a:xfrm>
            <a:custGeom>
              <a:avLst/>
              <a:gdLst/>
              <a:ahLst/>
              <a:cxnLst/>
              <a:rect l="l" t="t" r="r" b="b"/>
              <a:pathLst>
                <a:path w="3527" h="2034" extrusionOk="0">
                  <a:moveTo>
                    <a:pt x="1347" y="907"/>
                  </a:moveTo>
                  <a:lnTo>
                    <a:pt x="1935" y="1249"/>
                  </a:lnTo>
                  <a:lnTo>
                    <a:pt x="808" y="1568"/>
                  </a:lnTo>
                  <a:lnTo>
                    <a:pt x="808" y="1568"/>
                  </a:lnTo>
                  <a:lnTo>
                    <a:pt x="1347" y="907"/>
                  </a:lnTo>
                  <a:close/>
                  <a:moveTo>
                    <a:pt x="1322" y="1"/>
                  </a:moveTo>
                  <a:lnTo>
                    <a:pt x="0" y="1666"/>
                  </a:lnTo>
                  <a:lnTo>
                    <a:pt x="637" y="2033"/>
                  </a:lnTo>
                  <a:lnTo>
                    <a:pt x="3526" y="1274"/>
                  </a:lnTo>
                  <a:lnTo>
                    <a:pt x="2963" y="956"/>
                  </a:lnTo>
                  <a:lnTo>
                    <a:pt x="2449" y="1103"/>
                  </a:lnTo>
                  <a:lnTo>
                    <a:pt x="1616" y="613"/>
                  </a:lnTo>
                  <a:lnTo>
                    <a:pt x="1861" y="319"/>
                  </a:lnTo>
                  <a:lnTo>
                    <a:pt x="1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4"/>
            <p:cNvSpPr/>
            <p:nvPr/>
          </p:nvSpPr>
          <p:spPr>
            <a:xfrm>
              <a:off x="4684525" y="2580450"/>
              <a:ext cx="83275" cy="48400"/>
            </a:xfrm>
            <a:custGeom>
              <a:avLst/>
              <a:gdLst/>
              <a:ahLst/>
              <a:cxnLst/>
              <a:rect l="l" t="t" r="r" b="b"/>
              <a:pathLst>
                <a:path w="3331" h="1936" extrusionOk="0">
                  <a:moveTo>
                    <a:pt x="2792" y="1"/>
                  </a:moveTo>
                  <a:lnTo>
                    <a:pt x="1102" y="980"/>
                  </a:lnTo>
                  <a:lnTo>
                    <a:pt x="416" y="588"/>
                  </a:lnTo>
                  <a:lnTo>
                    <a:pt x="0" y="809"/>
                  </a:lnTo>
                  <a:lnTo>
                    <a:pt x="1935" y="1935"/>
                  </a:lnTo>
                  <a:lnTo>
                    <a:pt x="2351" y="1690"/>
                  </a:lnTo>
                  <a:lnTo>
                    <a:pt x="1641" y="1299"/>
                  </a:lnTo>
                  <a:lnTo>
                    <a:pt x="3330" y="319"/>
                  </a:lnTo>
                  <a:lnTo>
                    <a:pt x="27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4"/>
            <p:cNvSpPr/>
            <p:nvPr/>
          </p:nvSpPr>
          <p:spPr>
            <a:xfrm>
              <a:off x="4666750" y="2549225"/>
              <a:ext cx="88200" cy="50850"/>
            </a:xfrm>
            <a:custGeom>
              <a:avLst/>
              <a:gdLst/>
              <a:ahLst/>
              <a:cxnLst/>
              <a:rect l="l" t="t" r="r" b="b"/>
              <a:pathLst>
                <a:path w="3528" h="2034" extrusionOk="0">
                  <a:moveTo>
                    <a:pt x="1372" y="907"/>
                  </a:moveTo>
                  <a:lnTo>
                    <a:pt x="1935" y="1250"/>
                  </a:lnTo>
                  <a:lnTo>
                    <a:pt x="809" y="1568"/>
                  </a:lnTo>
                  <a:lnTo>
                    <a:pt x="1372" y="907"/>
                  </a:lnTo>
                  <a:close/>
                  <a:moveTo>
                    <a:pt x="1323" y="1"/>
                  </a:moveTo>
                  <a:lnTo>
                    <a:pt x="1" y="1666"/>
                  </a:lnTo>
                  <a:lnTo>
                    <a:pt x="662" y="2033"/>
                  </a:lnTo>
                  <a:lnTo>
                    <a:pt x="3527" y="1274"/>
                  </a:lnTo>
                  <a:lnTo>
                    <a:pt x="2988" y="956"/>
                  </a:lnTo>
                  <a:lnTo>
                    <a:pt x="2474" y="1103"/>
                  </a:lnTo>
                  <a:lnTo>
                    <a:pt x="1617" y="613"/>
                  </a:lnTo>
                  <a:lnTo>
                    <a:pt x="1862" y="319"/>
                  </a:lnTo>
                  <a:lnTo>
                    <a:pt x="13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4"/>
            <p:cNvSpPr/>
            <p:nvPr/>
          </p:nvSpPr>
          <p:spPr>
            <a:xfrm>
              <a:off x="5169375" y="2499025"/>
              <a:ext cx="103475" cy="60025"/>
            </a:xfrm>
            <a:custGeom>
              <a:avLst/>
              <a:gdLst/>
              <a:ahLst/>
              <a:cxnLst/>
              <a:rect l="l" t="t" r="r" b="b"/>
              <a:pathLst>
                <a:path w="4139" h="2401" extrusionOk="0">
                  <a:moveTo>
                    <a:pt x="1984" y="491"/>
                  </a:moveTo>
                  <a:cubicBezTo>
                    <a:pt x="2253" y="515"/>
                    <a:pt x="2523" y="589"/>
                    <a:pt x="2792" y="735"/>
                  </a:cubicBezTo>
                  <a:lnTo>
                    <a:pt x="3013" y="858"/>
                  </a:lnTo>
                  <a:lnTo>
                    <a:pt x="1494" y="1739"/>
                  </a:lnTo>
                  <a:lnTo>
                    <a:pt x="1274" y="1617"/>
                  </a:lnTo>
                  <a:cubicBezTo>
                    <a:pt x="1005" y="1470"/>
                    <a:pt x="858" y="1299"/>
                    <a:pt x="858" y="1152"/>
                  </a:cubicBezTo>
                  <a:cubicBezTo>
                    <a:pt x="858" y="1005"/>
                    <a:pt x="980" y="858"/>
                    <a:pt x="1225" y="711"/>
                  </a:cubicBezTo>
                  <a:cubicBezTo>
                    <a:pt x="1470" y="564"/>
                    <a:pt x="1715" y="491"/>
                    <a:pt x="1984" y="491"/>
                  </a:cubicBezTo>
                  <a:close/>
                  <a:moveTo>
                    <a:pt x="1788" y="1"/>
                  </a:moveTo>
                  <a:cubicBezTo>
                    <a:pt x="1568" y="1"/>
                    <a:pt x="1347" y="25"/>
                    <a:pt x="1151" y="74"/>
                  </a:cubicBezTo>
                  <a:cubicBezTo>
                    <a:pt x="931" y="148"/>
                    <a:pt x="735" y="221"/>
                    <a:pt x="564" y="319"/>
                  </a:cubicBezTo>
                  <a:cubicBezTo>
                    <a:pt x="368" y="442"/>
                    <a:pt x="221" y="540"/>
                    <a:pt x="147" y="662"/>
                  </a:cubicBezTo>
                  <a:cubicBezTo>
                    <a:pt x="49" y="784"/>
                    <a:pt x="1" y="907"/>
                    <a:pt x="1" y="1029"/>
                  </a:cubicBezTo>
                  <a:cubicBezTo>
                    <a:pt x="1" y="1201"/>
                    <a:pt x="74" y="1323"/>
                    <a:pt x="221" y="1470"/>
                  </a:cubicBezTo>
                  <a:cubicBezTo>
                    <a:pt x="343" y="1617"/>
                    <a:pt x="588" y="1788"/>
                    <a:pt x="980" y="2009"/>
                  </a:cubicBezTo>
                  <a:lnTo>
                    <a:pt x="1666" y="2401"/>
                  </a:lnTo>
                  <a:lnTo>
                    <a:pt x="4139" y="956"/>
                  </a:lnTo>
                  <a:lnTo>
                    <a:pt x="3478" y="564"/>
                  </a:lnTo>
                  <a:cubicBezTo>
                    <a:pt x="3086" y="344"/>
                    <a:pt x="2792" y="197"/>
                    <a:pt x="2547" y="123"/>
                  </a:cubicBezTo>
                  <a:cubicBezTo>
                    <a:pt x="2302" y="50"/>
                    <a:pt x="2058" y="1"/>
                    <a:pt x="1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4"/>
            <p:cNvSpPr/>
            <p:nvPr/>
          </p:nvSpPr>
          <p:spPr>
            <a:xfrm>
              <a:off x="5120400" y="2457400"/>
              <a:ext cx="104100" cy="60625"/>
            </a:xfrm>
            <a:custGeom>
              <a:avLst/>
              <a:gdLst/>
              <a:ahLst/>
              <a:cxnLst/>
              <a:rect l="l" t="t" r="r" b="b"/>
              <a:pathLst>
                <a:path w="4164" h="2425" extrusionOk="0">
                  <a:moveTo>
                    <a:pt x="1617" y="1078"/>
                  </a:moveTo>
                  <a:lnTo>
                    <a:pt x="2302" y="1470"/>
                  </a:lnTo>
                  <a:lnTo>
                    <a:pt x="956" y="1862"/>
                  </a:lnTo>
                  <a:lnTo>
                    <a:pt x="1617" y="1078"/>
                  </a:lnTo>
                  <a:close/>
                  <a:moveTo>
                    <a:pt x="1568" y="1"/>
                  </a:moveTo>
                  <a:lnTo>
                    <a:pt x="0" y="1984"/>
                  </a:lnTo>
                  <a:lnTo>
                    <a:pt x="760" y="2425"/>
                  </a:lnTo>
                  <a:lnTo>
                    <a:pt x="4163" y="1519"/>
                  </a:lnTo>
                  <a:lnTo>
                    <a:pt x="3527" y="1127"/>
                  </a:lnTo>
                  <a:lnTo>
                    <a:pt x="2915" y="1299"/>
                  </a:lnTo>
                  <a:lnTo>
                    <a:pt x="1911" y="735"/>
                  </a:lnTo>
                  <a:lnTo>
                    <a:pt x="2204" y="368"/>
                  </a:lnTo>
                  <a:lnTo>
                    <a:pt x="15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4"/>
            <p:cNvSpPr/>
            <p:nvPr/>
          </p:nvSpPr>
          <p:spPr>
            <a:xfrm>
              <a:off x="5059175" y="2447600"/>
              <a:ext cx="99200" cy="56975"/>
            </a:xfrm>
            <a:custGeom>
              <a:avLst/>
              <a:gdLst/>
              <a:ahLst/>
              <a:cxnLst/>
              <a:rect l="l" t="t" r="r" b="b"/>
              <a:pathLst>
                <a:path w="3968" h="2279" extrusionOk="0">
                  <a:moveTo>
                    <a:pt x="3331" y="1"/>
                  </a:moveTo>
                  <a:lnTo>
                    <a:pt x="1323" y="1152"/>
                  </a:lnTo>
                  <a:lnTo>
                    <a:pt x="490" y="687"/>
                  </a:lnTo>
                  <a:lnTo>
                    <a:pt x="1" y="956"/>
                  </a:lnTo>
                  <a:lnTo>
                    <a:pt x="2303" y="2278"/>
                  </a:lnTo>
                  <a:lnTo>
                    <a:pt x="2792" y="2009"/>
                  </a:lnTo>
                  <a:lnTo>
                    <a:pt x="1960" y="1519"/>
                  </a:lnTo>
                  <a:lnTo>
                    <a:pt x="3968" y="368"/>
                  </a:lnTo>
                  <a:lnTo>
                    <a:pt x="33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4"/>
            <p:cNvSpPr/>
            <p:nvPr/>
          </p:nvSpPr>
          <p:spPr>
            <a:xfrm>
              <a:off x="5038375" y="2410275"/>
              <a:ext cx="104700" cy="60000"/>
            </a:xfrm>
            <a:custGeom>
              <a:avLst/>
              <a:gdLst/>
              <a:ahLst/>
              <a:cxnLst/>
              <a:rect l="l" t="t" r="r" b="b"/>
              <a:pathLst>
                <a:path w="4188" h="2400" extrusionOk="0">
                  <a:moveTo>
                    <a:pt x="1616" y="1078"/>
                  </a:moveTo>
                  <a:lnTo>
                    <a:pt x="2302" y="1469"/>
                  </a:lnTo>
                  <a:lnTo>
                    <a:pt x="955" y="1861"/>
                  </a:lnTo>
                  <a:lnTo>
                    <a:pt x="1616" y="1078"/>
                  </a:lnTo>
                  <a:close/>
                  <a:moveTo>
                    <a:pt x="1567" y="0"/>
                  </a:moveTo>
                  <a:lnTo>
                    <a:pt x="0" y="1959"/>
                  </a:lnTo>
                  <a:lnTo>
                    <a:pt x="759" y="2400"/>
                  </a:lnTo>
                  <a:lnTo>
                    <a:pt x="4188" y="1494"/>
                  </a:lnTo>
                  <a:lnTo>
                    <a:pt x="3526" y="1127"/>
                  </a:lnTo>
                  <a:lnTo>
                    <a:pt x="2914" y="1298"/>
                  </a:lnTo>
                  <a:lnTo>
                    <a:pt x="1910" y="710"/>
                  </a:lnTo>
                  <a:lnTo>
                    <a:pt x="2204" y="367"/>
                  </a:lnTo>
                  <a:lnTo>
                    <a:pt x="15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4"/>
            <p:cNvSpPr/>
            <p:nvPr/>
          </p:nvSpPr>
          <p:spPr>
            <a:xfrm>
              <a:off x="5102650" y="2611075"/>
              <a:ext cx="30025" cy="53900"/>
            </a:xfrm>
            <a:custGeom>
              <a:avLst/>
              <a:gdLst/>
              <a:ahLst/>
              <a:cxnLst/>
              <a:rect l="l" t="t" r="r" b="b"/>
              <a:pathLst>
                <a:path w="1201" h="2156" extrusionOk="0">
                  <a:moveTo>
                    <a:pt x="0" y="0"/>
                  </a:moveTo>
                  <a:lnTo>
                    <a:pt x="0" y="1861"/>
                  </a:lnTo>
                  <a:cubicBezTo>
                    <a:pt x="319" y="2057"/>
                    <a:pt x="759" y="2155"/>
                    <a:pt x="1200" y="2155"/>
                  </a:cubicBezTo>
                  <a:lnTo>
                    <a:pt x="1200" y="270"/>
                  </a:lnTo>
                  <a:cubicBezTo>
                    <a:pt x="759" y="270"/>
                    <a:pt x="319" y="172"/>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4742050" y="2744525"/>
              <a:ext cx="30025" cy="53900"/>
            </a:xfrm>
            <a:custGeom>
              <a:avLst/>
              <a:gdLst/>
              <a:ahLst/>
              <a:cxnLst/>
              <a:rect l="l" t="t" r="r" b="b"/>
              <a:pathLst>
                <a:path w="1201" h="2156" extrusionOk="0">
                  <a:moveTo>
                    <a:pt x="1201" y="0"/>
                  </a:moveTo>
                  <a:cubicBezTo>
                    <a:pt x="858" y="196"/>
                    <a:pt x="417" y="294"/>
                    <a:pt x="1" y="294"/>
                  </a:cubicBezTo>
                  <a:lnTo>
                    <a:pt x="1" y="2155"/>
                  </a:lnTo>
                  <a:cubicBezTo>
                    <a:pt x="417" y="2155"/>
                    <a:pt x="858" y="2082"/>
                    <a:pt x="1201" y="1886"/>
                  </a:cubicBezTo>
                  <a:lnTo>
                    <a:pt x="1201" y="0"/>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5128350" y="2354550"/>
              <a:ext cx="238800" cy="280425"/>
            </a:xfrm>
            <a:custGeom>
              <a:avLst/>
              <a:gdLst/>
              <a:ahLst/>
              <a:cxnLst/>
              <a:rect l="l" t="t" r="r" b="b"/>
              <a:pathLst>
                <a:path w="9552" h="11217" extrusionOk="0">
                  <a:moveTo>
                    <a:pt x="2890" y="1911"/>
                  </a:moveTo>
                  <a:cubicBezTo>
                    <a:pt x="1397" y="2572"/>
                    <a:pt x="1" y="7567"/>
                    <a:pt x="833" y="9331"/>
                  </a:cubicBezTo>
                  <a:cubicBezTo>
                    <a:pt x="1642" y="11094"/>
                    <a:pt x="2964" y="11216"/>
                    <a:pt x="4605" y="10775"/>
                  </a:cubicBezTo>
                  <a:cubicBezTo>
                    <a:pt x="6245" y="10335"/>
                    <a:pt x="8106" y="8180"/>
                    <a:pt x="8719" y="6196"/>
                  </a:cubicBezTo>
                  <a:cubicBezTo>
                    <a:pt x="9551" y="3454"/>
                    <a:pt x="7151" y="1"/>
                    <a:pt x="2890" y="191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4"/>
            <p:cNvSpPr/>
            <p:nvPr/>
          </p:nvSpPr>
          <p:spPr>
            <a:xfrm>
              <a:off x="4945300" y="3867900"/>
              <a:ext cx="211250" cy="63700"/>
            </a:xfrm>
            <a:custGeom>
              <a:avLst/>
              <a:gdLst/>
              <a:ahLst/>
              <a:cxnLst/>
              <a:rect l="l" t="t" r="r" b="b"/>
              <a:pathLst>
                <a:path w="8450" h="2548" extrusionOk="0">
                  <a:moveTo>
                    <a:pt x="8449" y="1690"/>
                  </a:moveTo>
                  <a:lnTo>
                    <a:pt x="8449" y="2082"/>
                  </a:lnTo>
                  <a:cubicBezTo>
                    <a:pt x="7666" y="2547"/>
                    <a:pt x="5903" y="2303"/>
                    <a:pt x="5437" y="2082"/>
                  </a:cubicBezTo>
                  <a:cubicBezTo>
                    <a:pt x="5119" y="1617"/>
                    <a:pt x="4311" y="1739"/>
                    <a:pt x="3846" y="1935"/>
                  </a:cubicBezTo>
                  <a:cubicBezTo>
                    <a:pt x="2082" y="2082"/>
                    <a:pt x="1421" y="1813"/>
                    <a:pt x="834" y="1397"/>
                  </a:cubicBezTo>
                  <a:cubicBezTo>
                    <a:pt x="540" y="1176"/>
                    <a:pt x="1" y="613"/>
                    <a:pt x="74" y="1"/>
                  </a:cubicBezTo>
                  <a:cubicBezTo>
                    <a:pt x="2156" y="490"/>
                    <a:pt x="8449" y="1690"/>
                    <a:pt x="8449" y="169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4"/>
            <p:cNvSpPr/>
            <p:nvPr/>
          </p:nvSpPr>
          <p:spPr>
            <a:xfrm>
              <a:off x="4941650" y="3833625"/>
              <a:ext cx="226525" cy="88175"/>
            </a:xfrm>
            <a:custGeom>
              <a:avLst/>
              <a:gdLst/>
              <a:ahLst/>
              <a:cxnLst/>
              <a:rect l="l" t="t" r="r" b="b"/>
              <a:pathLst>
                <a:path w="9061" h="3527" extrusionOk="0">
                  <a:moveTo>
                    <a:pt x="5583" y="0"/>
                  </a:moveTo>
                  <a:cubicBezTo>
                    <a:pt x="5583" y="0"/>
                    <a:pt x="3649" y="539"/>
                    <a:pt x="2498" y="711"/>
                  </a:cubicBezTo>
                  <a:cubicBezTo>
                    <a:pt x="1371" y="882"/>
                    <a:pt x="539" y="686"/>
                    <a:pt x="269" y="1102"/>
                  </a:cubicBezTo>
                  <a:cubicBezTo>
                    <a:pt x="0" y="1494"/>
                    <a:pt x="612" y="2547"/>
                    <a:pt x="1616" y="2914"/>
                  </a:cubicBezTo>
                  <a:cubicBezTo>
                    <a:pt x="2620" y="3257"/>
                    <a:pt x="4677" y="2865"/>
                    <a:pt x="5436" y="3012"/>
                  </a:cubicBezTo>
                  <a:cubicBezTo>
                    <a:pt x="6195" y="3184"/>
                    <a:pt x="8130" y="3527"/>
                    <a:pt x="8595" y="3061"/>
                  </a:cubicBezTo>
                  <a:cubicBezTo>
                    <a:pt x="9061" y="2596"/>
                    <a:pt x="8595" y="270"/>
                    <a:pt x="8595" y="27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4"/>
            <p:cNvSpPr/>
            <p:nvPr/>
          </p:nvSpPr>
          <p:spPr>
            <a:xfrm>
              <a:off x="5191425" y="3661600"/>
              <a:ext cx="159800" cy="143275"/>
            </a:xfrm>
            <a:custGeom>
              <a:avLst/>
              <a:gdLst/>
              <a:ahLst/>
              <a:cxnLst/>
              <a:rect l="l" t="t" r="r" b="b"/>
              <a:pathLst>
                <a:path w="6392" h="5731" extrusionOk="0">
                  <a:moveTo>
                    <a:pt x="6293" y="4335"/>
                  </a:moveTo>
                  <a:lnTo>
                    <a:pt x="2841" y="466"/>
                  </a:lnTo>
                  <a:cubicBezTo>
                    <a:pt x="1445" y="74"/>
                    <a:pt x="0" y="0"/>
                    <a:pt x="196" y="1274"/>
                  </a:cubicBezTo>
                  <a:cubicBezTo>
                    <a:pt x="343" y="2400"/>
                    <a:pt x="2155" y="2890"/>
                    <a:pt x="3379" y="3992"/>
                  </a:cubicBezTo>
                  <a:lnTo>
                    <a:pt x="4530" y="4996"/>
                  </a:lnTo>
                  <a:cubicBezTo>
                    <a:pt x="5338" y="5730"/>
                    <a:pt x="6391" y="5094"/>
                    <a:pt x="6293" y="433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5171200" y="2559025"/>
              <a:ext cx="117575" cy="80850"/>
            </a:xfrm>
            <a:custGeom>
              <a:avLst/>
              <a:gdLst/>
              <a:ahLst/>
              <a:cxnLst/>
              <a:rect l="l" t="t" r="r" b="b"/>
              <a:pathLst>
                <a:path w="4703" h="3234" extrusionOk="0">
                  <a:moveTo>
                    <a:pt x="3821" y="1"/>
                  </a:moveTo>
                  <a:cubicBezTo>
                    <a:pt x="3699" y="148"/>
                    <a:pt x="3552" y="270"/>
                    <a:pt x="3405" y="392"/>
                  </a:cubicBezTo>
                  <a:cubicBezTo>
                    <a:pt x="2499" y="1078"/>
                    <a:pt x="1642" y="1494"/>
                    <a:pt x="540" y="1788"/>
                  </a:cubicBezTo>
                  <a:cubicBezTo>
                    <a:pt x="368" y="1837"/>
                    <a:pt x="172" y="1862"/>
                    <a:pt x="1" y="1911"/>
                  </a:cubicBezTo>
                  <a:lnTo>
                    <a:pt x="74" y="2915"/>
                  </a:lnTo>
                  <a:cubicBezTo>
                    <a:pt x="1250" y="3233"/>
                    <a:pt x="2376" y="2743"/>
                    <a:pt x="3184" y="2498"/>
                  </a:cubicBezTo>
                  <a:cubicBezTo>
                    <a:pt x="3772" y="2352"/>
                    <a:pt x="4703" y="2180"/>
                    <a:pt x="4703" y="1568"/>
                  </a:cubicBezTo>
                  <a:lnTo>
                    <a:pt x="38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4"/>
            <p:cNvSpPr/>
            <p:nvPr/>
          </p:nvSpPr>
          <p:spPr>
            <a:xfrm>
              <a:off x="5195700" y="3692825"/>
              <a:ext cx="158575" cy="124300"/>
            </a:xfrm>
            <a:custGeom>
              <a:avLst/>
              <a:gdLst/>
              <a:ahLst/>
              <a:cxnLst/>
              <a:rect l="l" t="t" r="r" b="b"/>
              <a:pathLst>
                <a:path w="6343" h="4972" extrusionOk="0">
                  <a:moveTo>
                    <a:pt x="4359" y="3747"/>
                  </a:moveTo>
                  <a:lnTo>
                    <a:pt x="3208" y="2743"/>
                  </a:lnTo>
                  <a:cubicBezTo>
                    <a:pt x="1984" y="1641"/>
                    <a:pt x="172" y="1151"/>
                    <a:pt x="25" y="25"/>
                  </a:cubicBezTo>
                  <a:lnTo>
                    <a:pt x="25" y="25"/>
                  </a:lnTo>
                  <a:lnTo>
                    <a:pt x="25" y="25"/>
                  </a:lnTo>
                  <a:lnTo>
                    <a:pt x="25" y="25"/>
                  </a:lnTo>
                  <a:lnTo>
                    <a:pt x="25" y="25"/>
                  </a:lnTo>
                  <a:lnTo>
                    <a:pt x="25" y="25"/>
                  </a:lnTo>
                  <a:lnTo>
                    <a:pt x="25" y="25"/>
                  </a:lnTo>
                  <a:lnTo>
                    <a:pt x="25" y="25"/>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cubicBezTo>
                    <a:pt x="1" y="123"/>
                    <a:pt x="1" y="245"/>
                    <a:pt x="25" y="392"/>
                  </a:cubicBezTo>
                  <a:cubicBezTo>
                    <a:pt x="172" y="1518"/>
                    <a:pt x="1984" y="2008"/>
                    <a:pt x="3208" y="3110"/>
                  </a:cubicBezTo>
                  <a:lnTo>
                    <a:pt x="4359" y="4114"/>
                  </a:lnTo>
                  <a:cubicBezTo>
                    <a:pt x="5314" y="4971"/>
                    <a:pt x="6343" y="4359"/>
                    <a:pt x="6122" y="3086"/>
                  </a:cubicBezTo>
                  <a:cubicBezTo>
                    <a:pt x="6220" y="3845"/>
                    <a:pt x="5167" y="4481"/>
                    <a:pt x="4359" y="374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4"/>
            <p:cNvSpPr/>
            <p:nvPr/>
          </p:nvSpPr>
          <p:spPr>
            <a:xfrm>
              <a:off x="5189575" y="3055525"/>
              <a:ext cx="188575" cy="734050"/>
            </a:xfrm>
            <a:custGeom>
              <a:avLst/>
              <a:gdLst/>
              <a:ahLst/>
              <a:cxnLst/>
              <a:rect l="l" t="t" r="r" b="b"/>
              <a:pathLst>
                <a:path w="7543" h="29362" extrusionOk="0">
                  <a:moveTo>
                    <a:pt x="6343" y="1714"/>
                  </a:moveTo>
                  <a:cubicBezTo>
                    <a:pt x="7543" y="3404"/>
                    <a:pt x="4555" y="8081"/>
                    <a:pt x="5363" y="13885"/>
                  </a:cubicBezTo>
                  <a:cubicBezTo>
                    <a:pt x="5927" y="17827"/>
                    <a:pt x="7004" y="24464"/>
                    <a:pt x="6735" y="28186"/>
                  </a:cubicBezTo>
                  <a:cubicBezTo>
                    <a:pt x="6686" y="28872"/>
                    <a:pt x="4041" y="29361"/>
                    <a:pt x="3306" y="26080"/>
                  </a:cubicBezTo>
                  <a:cubicBezTo>
                    <a:pt x="2082" y="20472"/>
                    <a:pt x="539" y="16970"/>
                    <a:pt x="1" y="12612"/>
                  </a:cubicBezTo>
                  <a:lnTo>
                    <a:pt x="294" y="0"/>
                  </a:ln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5008375" y="3083075"/>
              <a:ext cx="252850" cy="802600"/>
            </a:xfrm>
            <a:custGeom>
              <a:avLst/>
              <a:gdLst/>
              <a:ahLst/>
              <a:cxnLst/>
              <a:rect l="l" t="t" r="r" b="b"/>
              <a:pathLst>
                <a:path w="10114" h="32104" extrusionOk="0">
                  <a:moveTo>
                    <a:pt x="9771" y="0"/>
                  </a:moveTo>
                  <a:cubicBezTo>
                    <a:pt x="10114" y="5241"/>
                    <a:pt x="6343" y="11657"/>
                    <a:pt x="6587" y="15868"/>
                  </a:cubicBezTo>
                  <a:cubicBezTo>
                    <a:pt x="6857" y="20252"/>
                    <a:pt x="6367" y="25541"/>
                    <a:pt x="6367" y="30267"/>
                  </a:cubicBezTo>
                  <a:cubicBezTo>
                    <a:pt x="6367" y="30267"/>
                    <a:pt x="2498" y="32104"/>
                    <a:pt x="2327" y="29263"/>
                  </a:cubicBezTo>
                  <a:cubicBezTo>
                    <a:pt x="1763" y="20031"/>
                    <a:pt x="0" y="17142"/>
                    <a:pt x="2400" y="221"/>
                  </a:cubicBezTo>
                  <a:close/>
                </a:path>
              </a:pathLst>
            </a:custGeom>
            <a:solidFill>
              <a:srgbClr val="464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4"/>
            <p:cNvSpPr/>
            <p:nvPr/>
          </p:nvSpPr>
          <p:spPr>
            <a:xfrm>
              <a:off x="5029800" y="2597600"/>
              <a:ext cx="366125" cy="644050"/>
            </a:xfrm>
            <a:custGeom>
              <a:avLst/>
              <a:gdLst/>
              <a:ahLst/>
              <a:cxnLst/>
              <a:rect l="l" t="t" r="r" b="b"/>
              <a:pathLst>
                <a:path w="14645" h="25762" extrusionOk="0">
                  <a:moveTo>
                    <a:pt x="1935" y="14350"/>
                  </a:moveTo>
                  <a:cubicBezTo>
                    <a:pt x="1788" y="9306"/>
                    <a:pt x="2743" y="4310"/>
                    <a:pt x="2743" y="4310"/>
                  </a:cubicBezTo>
                  <a:cubicBezTo>
                    <a:pt x="3184" y="3674"/>
                    <a:pt x="3747" y="3110"/>
                    <a:pt x="4384" y="2645"/>
                  </a:cubicBezTo>
                  <a:lnTo>
                    <a:pt x="5608" y="1151"/>
                  </a:lnTo>
                  <a:cubicBezTo>
                    <a:pt x="6490" y="931"/>
                    <a:pt x="7371" y="686"/>
                    <a:pt x="8204" y="417"/>
                  </a:cubicBezTo>
                  <a:cubicBezTo>
                    <a:pt x="9600" y="0"/>
                    <a:pt x="11093" y="0"/>
                    <a:pt x="12465" y="417"/>
                  </a:cubicBezTo>
                  <a:cubicBezTo>
                    <a:pt x="14277" y="1200"/>
                    <a:pt x="14644" y="2425"/>
                    <a:pt x="13836" y="4776"/>
                  </a:cubicBezTo>
                  <a:cubicBezTo>
                    <a:pt x="13836" y="4873"/>
                    <a:pt x="12220" y="11338"/>
                    <a:pt x="12024" y="13322"/>
                  </a:cubicBezTo>
                  <a:cubicBezTo>
                    <a:pt x="11999" y="13518"/>
                    <a:pt x="13395" y="18734"/>
                    <a:pt x="13714" y="20889"/>
                  </a:cubicBezTo>
                  <a:cubicBezTo>
                    <a:pt x="13714" y="20889"/>
                    <a:pt x="12367" y="22088"/>
                    <a:pt x="11999" y="22407"/>
                  </a:cubicBezTo>
                  <a:cubicBezTo>
                    <a:pt x="9306" y="25762"/>
                    <a:pt x="466" y="21697"/>
                    <a:pt x="123" y="19909"/>
                  </a:cubicBezTo>
                  <a:cubicBezTo>
                    <a:pt x="0" y="19223"/>
                    <a:pt x="1078" y="17166"/>
                    <a:pt x="1935" y="14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4"/>
            <p:cNvSpPr/>
            <p:nvPr/>
          </p:nvSpPr>
          <p:spPr>
            <a:xfrm>
              <a:off x="5157750" y="2363750"/>
              <a:ext cx="222250" cy="265700"/>
            </a:xfrm>
            <a:custGeom>
              <a:avLst/>
              <a:gdLst/>
              <a:ahLst/>
              <a:cxnLst/>
              <a:rect l="l" t="t" r="r" b="b"/>
              <a:pathLst>
                <a:path w="8890" h="10628" extrusionOk="0">
                  <a:moveTo>
                    <a:pt x="1151" y="1837"/>
                  </a:moveTo>
                  <a:cubicBezTo>
                    <a:pt x="1151" y="1837"/>
                    <a:pt x="710" y="2253"/>
                    <a:pt x="441" y="3134"/>
                  </a:cubicBezTo>
                  <a:cubicBezTo>
                    <a:pt x="172" y="3992"/>
                    <a:pt x="245" y="4579"/>
                    <a:pt x="221" y="5045"/>
                  </a:cubicBezTo>
                  <a:cubicBezTo>
                    <a:pt x="196" y="5485"/>
                    <a:pt x="0" y="5730"/>
                    <a:pt x="98" y="5951"/>
                  </a:cubicBezTo>
                  <a:cubicBezTo>
                    <a:pt x="196" y="6171"/>
                    <a:pt x="735" y="4971"/>
                    <a:pt x="1249" y="4824"/>
                  </a:cubicBezTo>
                  <a:cubicBezTo>
                    <a:pt x="1788" y="4702"/>
                    <a:pt x="1714" y="6293"/>
                    <a:pt x="563" y="6734"/>
                  </a:cubicBezTo>
                  <a:cubicBezTo>
                    <a:pt x="74" y="7469"/>
                    <a:pt x="466" y="9330"/>
                    <a:pt x="735" y="9722"/>
                  </a:cubicBezTo>
                  <a:cubicBezTo>
                    <a:pt x="1004" y="10114"/>
                    <a:pt x="2694" y="10628"/>
                    <a:pt x="4139" y="10138"/>
                  </a:cubicBezTo>
                  <a:cubicBezTo>
                    <a:pt x="5584" y="9624"/>
                    <a:pt x="6514" y="8179"/>
                    <a:pt x="7714" y="6293"/>
                  </a:cubicBezTo>
                  <a:cubicBezTo>
                    <a:pt x="8889" y="4383"/>
                    <a:pt x="7714" y="3012"/>
                    <a:pt x="7714" y="3012"/>
                  </a:cubicBezTo>
                  <a:cubicBezTo>
                    <a:pt x="8302" y="1714"/>
                    <a:pt x="3845" y="49"/>
                    <a:pt x="2008" y="0"/>
                  </a:cubicBezTo>
                  <a:cubicBezTo>
                    <a:pt x="857" y="25"/>
                    <a:pt x="1151" y="1837"/>
                    <a:pt x="1151" y="183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4"/>
            <p:cNvSpPr/>
            <p:nvPr/>
          </p:nvSpPr>
          <p:spPr>
            <a:xfrm>
              <a:off x="5053675" y="2640150"/>
              <a:ext cx="197925" cy="376225"/>
            </a:xfrm>
            <a:custGeom>
              <a:avLst/>
              <a:gdLst/>
              <a:ahLst/>
              <a:cxnLst/>
              <a:rect l="l" t="t" r="r" b="b"/>
              <a:pathLst>
                <a:path w="7917" h="15049" extrusionOk="0">
                  <a:moveTo>
                    <a:pt x="4494" y="0"/>
                  </a:moveTo>
                  <a:cubicBezTo>
                    <a:pt x="4269" y="0"/>
                    <a:pt x="4043" y="35"/>
                    <a:pt x="3820" y="111"/>
                  </a:cubicBezTo>
                  <a:cubicBezTo>
                    <a:pt x="3110" y="331"/>
                    <a:pt x="2523" y="576"/>
                    <a:pt x="2155" y="1188"/>
                  </a:cubicBezTo>
                  <a:cubicBezTo>
                    <a:pt x="1249" y="2706"/>
                    <a:pt x="1102" y="7922"/>
                    <a:pt x="343" y="11081"/>
                  </a:cubicBezTo>
                  <a:cubicBezTo>
                    <a:pt x="245" y="11106"/>
                    <a:pt x="123" y="11106"/>
                    <a:pt x="0" y="11130"/>
                  </a:cubicBezTo>
                  <a:cubicBezTo>
                    <a:pt x="1200" y="12771"/>
                    <a:pt x="1763" y="13579"/>
                    <a:pt x="2841" y="15048"/>
                  </a:cubicBezTo>
                  <a:cubicBezTo>
                    <a:pt x="2939" y="15024"/>
                    <a:pt x="3037" y="14999"/>
                    <a:pt x="3061" y="14975"/>
                  </a:cubicBezTo>
                  <a:cubicBezTo>
                    <a:pt x="3380" y="14803"/>
                    <a:pt x="7396" y="3906"/>
                    <a:pt x="7396" y="3882"/>
                  </a:cubicBezTo>
                  <a:cubicBezTo>
                    <a:pt x="7917" y="2124"/>
                    <a:pt x="6245" y="0"/>
                    <a:pt x="4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4"/>
            <p:cNvSpPr/>
            <p:nvPr/>
          </p:nvSpPr>
          <p:spPr>
            <a:xfrm>
              <a:off x="2923225" y="4243800"/>
              <a:ext cx="238775" cy="105325"/>
            </a:xfrm>
            <a:custGeom>
              <a:avLst/>
              <a:gdLst/>
              <a:ahLst/>
              <a:cxnLst/>
              <a:rect l="l" t="t" r="r" b="b"/>
              <a:pathLst>
                <a:path w="9551" h="4213" extrusionOk="0">
                  <a:moveTo>
                    <a:pt x="490" y="294"/>
                  </a:moveTo>
                  <a:lnTo>
                    <a:pt x="3722" y="0"/>
                  </a:lnTo>
                  <a:cubicBezTo>
                    <a:pt x="3722" y="0"/>
                    <a:pt x="5804" y="588"/>
                    <a:pt x="7028" y="759"/>
                  </a:cubicBezTo>
                  <a:cubicBezTo>
                    <a:pt x="8253" y="931"/>
                    <a:pt x="9134" y="735"/>
                    <a:pt x="9428" y="1176"/>
                  </a:cubicBezTo>
                  <a:cubicBezTo>
                    <a:pt x="9477" y="1249"/>
                    <a:pt x="9502" y="1347"/>
                    <a:pt x="9502" y="1470"/>
                  </a:cubicBezTo>
                  <a:lnTo>
                    <a:pt x="9502" y="1470"/>
                  </a:lnTo>
                  <a:cubicBezTo>
                    <a:pt x="9502" y="1470"/>
                    <a:pt x="9502" y="1470"/>
                    <a:pt x="9502" y="1470"/>
                  </a:cubicBezTo>
                  <a:cubicBezTo>
                    <a:pt x="9550" y="2131"/>
                    <a:pt x="8987" y="2718"/>
                    <a:pt x="8669" y="2963"/>
                  </a:cubicBezTo>
                  <a:cubicBezTo>
                    <a:pt x="8032" y="3429"/>
                    <a:pt x="7347" y="3698"/>
                    <a:pt x="5437" y="3551"/>
                  </a:cubicBezTo>
                  <a:cubicBezTo>
                    <a:pt x="4947" y="3355"/>
                    <a:pt x="4065" y="3208"/>
                    <a:pt x="3722" y="3698"/>
                  </a:cubicBezTo>
                  <a:cubicBezTo>
                    <a:pt x="3233" y="3943"/>
                    <a:pt x="1347" y="4212"/>
                    <a:pt x="490" y="3698"/>
                  </a:cubicBezTo>
                  <a:lnTo>
                    <a:pt x="490" y="3282"/>
                  </a:lnTo>
                  <a:cubicBezTo>
                    <a:pt x="0" y="2767"/>
                    <a:pt x="490" y="294"/>
                    <a:pt x="490" y="294"/>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4"/>
            <p:cNvSpPr/>
            <p:nvPr/>
          </p:nvSpPr>
          <p:spPr>
            <a:xfrm>
              <a:off x="2873025" y="3504875"/>
              <a:ext cx="230825" cy="781175"/>
            </a:xfrm>
            <a:custGeom>
              <a:avLst/>
              <a:gdLst/>
              <a:ahLst/>
              <a:cxnLst/>
              <a:rect l="l" t="t" r="r" b="b"/>
              <a:pathLst>
                <a:path w="9233" h="31247" extrusionOk="0">
                  <a:moveTo>
                    <a:pt x="1078" y="0"/>
                  </a:moveTo>
                  <a:cubicBezTo>
                    <a:pt x="0" y="5510"/>
                    <a:pt x="3845" y="11559"/>
                    <a:pt x="3526" y="16015"/>
                  </a:cubicBezTo>
                  <a:cubicBezTo>
                    <a:pt x="3086" y="22113"/>
                    <a:pt x="2865" y="24782"/>
                    <a:pt x="2229" y="29778"/>
                  </a:cubicBezTo>
                  <a:cubicBezTo>
                    <a:pt x="2229" y="29778"/>
                    <a:pt x="4702" y="31247"/>
                    <a:pt x="6538" y="29557"/>
                  </a:cubicBezTo>
                  <a:cubicBezTo>
                    <a:pt x="8424" y="19811"/>
                    <a:pt x="9232" y="18048"/>
                    <a:pt x="8987"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4"/>
            <p:cNvSpPr/>
            <p:nvPr/>
          </p:nvSpPr>
          <p:spPr>
            <a:xfrm>
              <a:off x="3086675" y="2778800"/>
              <a:ext cx="217975" cy="317775"/>
            </a:xfrm>
            <a:custGeom>
              <a:avLst/>
              <a:gdLst/>
              <a:ahLst/>
              <a:cxnLst/>
              <a:rect l="l" t="t" r="r" b="b"/>
              <a:pathLst>
                <a:path w="8719" h="12711" extrusionOk="0">
                  <a:moveTo>
                    <a:pt x="7616" y="3650"/>
                  </a:moveTo>
                  <a:cubicBezTo>
                    <a:pt x="8718" y="4923"/>
                    <a:pt x="7788" y="10163"/>
                    <a:pt x="6269" y="11437"/>
                  </a:cubicBezTo>
                  <a:cubicBezTo>
                    <a:pt x="4727" y="12710"/>
                    <a:pt x="3453" y="12269"/>
                    <a:pt x="2106" y="11143"/>
                  </a:cubicBezTo>
                  <a:cubicBezTo>
                    <a:pt x="784" y="9992"/>
                    <a:pt x="0" y="7176"/>
                    <a:pt x="319" y="5045"/>
                  </a:cubicBezTo>
                  <a:cubicBezTo>
                    <a:pt x="760" y="2156"/>
                    <a:pt x="4506" y="1"/>
                    <a:pt x="7616" y="3650"/>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4"/>
            <p:cNvSpPr/>
            <p:nvPr/>
          </p:nvSpPr>
          <p:spPr>
            <a:xfrm>
              <a:off x="3079325" y="2801450"/>
              <a:ext cx="234500" cy="275525"/>
            </a:xfrm>
            <a:custGeom>
              <a:avLst/>
              <a:gdLst/>
              <a:ahLst/>
              <a:cxnLst/>
              <a:rect l="l" t="t" r="r" b="b"/>
              <a:pathLst>
                <a:path w="9380" h="11021" extrusionOk="0">
                  <a:moveTo>
                    <a:pt x="8302" y="3282"/>
                  </a:moveTo>
                  <a:cubicBezTo>
                    <a:pt x="8302" y="3282"/>
                    <a:pt x="8522" y="3845"/>
                    <a:pt x="8400" y="4776"/>
                  </a:cubicBezTo>
                  <a:cubicBezTo>
                    <a:pt x="8278" y="5707"/>
                    <a:pt x="7935" y="6221"/>
                    <a:pt x="7763" y="6637"/>
                  </a:cubicBezTo>
                  <a:cubicBezTo>
                    <a:pt x="7592" y="7078"/>
                    <a:pt x="7641" y="7396"/>
                    <a:pt x="7469" y="7568"/>
                  </a:cubicBezTo>
                  <a:cubicBezTo>
                    <a:pt x="7274" y="7715"/>
                    <a:pt x="7298" y="6343"/>
                    <a:pt x="6882" y="6000"/>
                  </a:cubicBezTo>
                  <a:cubicBezTo>
                    <a:pt x="6441" y="5658"/>
                    <a:pt x="5829" y="7151"/>
                    <a:pt x="6686" y="8057"/>
                  </a:cubicBezTo>
                  <a:cubicBezTo>
                    <a:pt x="6808" y="8988"/>
                    <a:pt x="5633" y="10506"/>
                    <a:pt x="5217" y="10776"/>
                  </a:cubicBezTo>
                  <a:cubicBezTo>
                    <a:pt x="4776" y="11020"/>
                    <a:pt x="2988" y="10751"/>
                    <a:pt x="1862" y="9649"/>
                  </a:cubicBezTo>
                  <a:cubicBezTo>
                    <a:pt x="760" y="8547"/>
                    <a:pt x="515" y="6784"/>
                    <a:pt x="246" y="4507"/>
                  </a:cubicBezTo>
                  <a:cubicBezTo>
                    <a:pt x="1" y="2229"/>
                    <a:pt x="1690" y="1470"/>
                    <a:pt x="1690" y="1470"/>
                  </a:cubicBezTo>
                  <a:cubicBezTo>
                    <a:pt x="1715" y="1"/>
                    <a:pt x="6588" y="417"/>
                    <a:pt x="8327" y="1176"/>
                  </a:cubicBezTo>
                  <a:cubicBezTo>
                    <a:pt x="9380" y="1715"/>
                    <a:pt x="8302" y="3282"/>
                    <a:pt x="8302" y="32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4"/>
            <p:cNvSpPr/>
            <p:nvPr/>
          </p:nvSpPr>
          <p:spPr>
            <a:xfrm>
              <a:off x="3078100" y="4317250"/>
              <a:ext cx="239400" cy="105325"/>
            </a:xfrm>
            <a:custGeom>
              <a:avLst/>
              <a:gdLst/>
              <a:ahLst/>
              <a:cxnLst/>
              <a:rect l="l" t="t" r="r" b="b"/>
              <a:pathLst>
                <a:path w="9576" h="4213" extrusionOk="0">
                  <a:moveTo>
                    <a:pt x="490" y="295"/>
                  </a:moveTo>
                  <a:lnTo>
                    <a:pt x="3747" y="1"/>
                  </a:lnTo>
                  <a:cubicBezTo>
                    <a:pt x="3747" y="1"/>
                    <a:pt x="5829" y="589"/>
                    <a:pt x="7053" y="760"/>
                  </a:cubicBezTo>
                  <a:cubicBezTo>
                    <a:pt x="8278" y="931"/>
                    <a:pt x="9159" y="735"/>
                    <a:pt x="9453" y="1176"/>
                  </a:cubicBezTo>
                  <a:cubicBezTo>
                    <a:pt x="9502" y="1250"/>
                    <a:pt x="9526" y="1348"/>
                    <a:pt x="9502" y="1470"/>
                  </a:cubicBezTo>
                  <a:lnTo>
                    <a:pt x="9502" y="1470"/>
                  </a:lnTo>
                  <a:lnTo>
                    <a:pt x="9502" y="1470"/>
                  </a:lnTo>
                  <a:cubicBezTo>
                    <a:pt x="9575" y="2131"/>
                    <a:pt x="9012" y="2743"/>
                    <a:pt x="8694" y="2964"/>
                  </a:cubicBezTo>
                  <a:cubicBezTo>
                    <a:pt x="8057" y="3429"/>
                    <a:pt x="7347" y="3698"/>
                    <a:pt x="5461" y="3552"/>
                  </a:cubicBezTo>
                  <a:cubicBezTo>
                    <a:pt x="4947" y="3356"/>
                    <a:pt x="4066" y="3209"/>
                    <a:pt x="3747" y="3698"/>
                  </a:cubicBezTo>
                  <a:cubicBezTo>
                    <a:pt x="3258" y="3943"/>
                    <a:pt x="1347" y="4213"/>
                    <a:pt x="490" y="3698"/>
                  </a:cubicBezTo>
                  <a:lnTo>
                    <a:pt x="490" y="3282"/>
                  </a:lnTo>
                  <a:cubicBezTo>
                    <a:pt x="1" y="2768"/>
                    <a:pt x="490" y="295"/>
                    <a:pt x="490" y="29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4"/>
            <p:cNvSpPr/>
            <p:nvPr/>
          </p:nvSpPr>
          <p:spPr>
            <a:xfrm>
              <a:off x="2952600" y="3539775"/>
              <a:ext cx="271225" cy="849750"/>
            </a:xfrm>
            <a:custGeom>
              <a:avLst/>
              <a:gdLst/>
              <a:ahLst/>
              <a:cxnLst/>
              <a:rect l="l" t="t" r="r" b="b"/>
              <a:pathLst>
                <a:path w="10849" h="33990" extrusionOk="0">
                  <a:moveTo>
                    <a:pt x="343" y="0"/>
                  </a:moveTo>
                  <a:cubicBezTo>
                    <a:pt x="1" y="5632"/>
                    <a:pt x="4604" y="11779"/>
                    <a:pt x="4874" y="16334"/>
                  </a:cubicBezTo>
                  <a:cubicBezTo>
                    <a:pt x="5241" y="22554"/>
                    <a:pt x="5241" y="26961"/>
                    <a:pt x="5266" y="32030"/>
                  </a:cubicBezTo>
                  <a:cubicBezTo>
                    <a:pt x="5266" y="32030"/>
                    <a:pt x="9404" y="33989"/>
                    <a:pt x="9600" y="30953"/>
                  </a:cubicBezTo>
                  <a:cubicBezTo>
                    <a:pt x="10212" y="21035"/>
                    <a:pt x="10849" y="18415"/>
                    <a:pt x="8278"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4"/>
            <p:cNvSpPr/>
            <p:nvPr/>
          </p:nvSpPr>
          <p:spPr>
            <a:xfrm>
              <a:off x="2884025" y="2980225"/>
              <a:ext cx="407750" cy="670375"/>
            </a:xfrm>
            <a:custGeom>
              <a:avLst/>
              <a:gdLst/>
              <a:ahLst/>
              <a:cxnLst/>
              <a:rect l="l" t="t" r="r" b="b"/>
              <a:pathLst>
                <a:path w="16310" h="26815" extrusionOk="0">
                  <a:moveTo>
                    <a:pt x="13935" y="4310"/>
                  </a:moveTo>
                  <a:cubicBezTo>
                    <a:pt x="11633" y="3159"/>
                    <a:pt x="7886" y="0"/>
                    <a:pt x="4825" y="4139"/>
                  </a:cubicBezTo>
                  <a:cubicBezTo>
                    <a:pt x="1936" y="8008"/>
                    <a:pt x="760" y="19664"/>
                    <a:pt x="442" y="21990"/>
                  </a:cubicBezTo>
                  <a:cubicBezTo>
                    <a:pt x="1" y="25125"/>
                    <a:pt x="8743" y="26815"/>
                    <a:pt x="10702" y="26717"/>
                  </a:cubicBezTo>
                  <a:cubicBezTo>
                    <a:pt x="11143" y="26717"/>
                    <a:pt x="11412" y="26496"/>
                    <a:pt x="11535" y="26080"/>
                  </a:cubicBezTo>
                  <a:cubicBezTo>
                    <a:pt x="11706" y="25492"/>
                    <a:pt x="11241" y="25076"/>
                    <a:pt x="11363" y="24562"/>
                  </a:cubicBezTo>
                  <a:cubicBezTo>
                    <a:pt x="11437" y="24243"/>
                    <a:pt x="11633" y="23998"/>
                    <a:pt x="11829" y="23754"/>
                  </a:cubicBezTo>
                  <a:cubicBezTo>
                    <a:pt x="12000" y="23509"/>
                    <a:pt x="12196" y="23239"/>
                    <a:pt x="12245" y="22945"/>
                  </a:cubicBezTo>
                  <a:cubicBezTo>
                    <a:pt x="12318" y="22431"/>
                    <a:pt x="12000" y="21966"/>
                    <a:pt x="11951" y="21476"/>
                  </a:cubicBezTo>
                  <a:cubicBezTo>
                    <a:pt x="11902" y="21109"/>
                    <a:pt x="12000" y="20742"/>
                    <a:pt x="12098" y="20374"/>
                  </a:cubicBezTo>
                  <a:cubicBezTo>
                    <a:pt x="12882" y="17436"/>
                    <a:pt x="14277" y="14693"/>
                    <a:pt x="15037" y="11706"/>
                  </a:cubicBezTo>
                  <a:cubicBezTo>
                    <a:pt x="15551" y="9698"/>
                    <a:pt x="16310" y="6490"/>
                    <a:pt x="14645" y="4824"/>
                  </a:cubicBezTo>
                  <a:cubicBezTo>
                    <a:pt x="14473" y="4653"/>
                    <a:pt x="14179" y="4384"/>
                    <a:pt x="13935" y="43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4"/>
            <p:cNvSpPr/>
            <p:nvPr/>
          </p:nvSpPr>
          <p:spPr>
            <a:xfrm>
              <a:off x="3159525" y="3069000"/>
              <a:ext cx="333050" cy="513025"/>
            </a:xfrm>
            <a:custGeom>
              <a:avLst/>
              <a:gdLst/>
              <a:ahLst/>
              <a:cxnLst/>
              <a:rect l="l" t="t" r="r" b="b"/>
              <a:pathLst>
                <a:path w="13322" h="20521" extrusionOk="0">
                  <a:moveTo>
                    <a:pt x="4335" y="2326"/>
                  </a:moveTo>
                  <a:cubicBezTo>
                    <a:pt x="6196" y="8203"/>
                    <a:pt x="6367" y="11118"/>
                    <a:pt x="8180" y="13444"/>
                  </a:cubicBezTo>
                  <a:cubicBezTo>
                    <a:pt x="8326" y="13615"/>
                    <a:pt x="13322" y="18978"/>
                    <a:pt x="13322" y="18978"/>
                  </a:cubicBezTo>
                  <a:cubicBezTo>
                    <a:pt x="13322" y="18978"/>
                    <a:pt x="12661" y="20203"/>
                    <a:pt x="10898" y="20521"/>
                  </a:cubicBezTo>
                  <a:cubicBezTo>
                    <a:pt x="8106" y="19321"/>
                    <a:pt x="4947" y="14913"/>
                    <a:pt x="4090" y="13958"/>
                  </a:cubicBezTo>
                  <a:cubicBezTo>
                    <a:pt x="3600" y="13419"/>
                    <a:pt x="833" y="8350"/>
                    <a:pt x="417" y="5779"/>
                  </a:cubicBezTo>
                  <a:cubicBezTo>
                    <a:pt x="1" y="3208"/>
                    <a:pt x="3576" y="0"/>
                    <a:pt x="4335" y="23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4"/>
            <p:cNvSpPr/>
            <p:nvPr/>
          </p:nvSpPr>
          <p:spPr>
            <a:xfrm>
              <a:off x="5046325" y="2820425"/>
              <a:ext cx="161650" cy="239400"/>
            </a:xfrm>
            <a:custGeom>
              <a:avLst/>
              <a:gdLst/>
              <a:ahLst/>
              <a:cxnLst/>
              <a:rect l="l" t="t" r="r" b="b"/>
              <a:pathLst>
                <a:path w="6466" h="9576" extrusionOk="0">
                  <a:moveTo>
                    <a:pt x="294" y="8180"/>
                  </a:moveTo>
                  <a:cubicBezTo>
                    <a:pt x="2302" y="8057"/>
                    <a:pt x="3355" y="7764"/>
                    <a:pt x="3355" y="7764"/>
                  </a:cubicBezTo>
                  <a:cubicBezTo>
                    <a:pt x="3355" y="7764"/>
                    <a:pt x="5804" y="2523"/>
                    <a:pt x="6465" y="1"/>
                  </a:cubicBezTo>
                  <a:cubicBezTo>
                    <a:pt x="6465" y="1"/>
                    <a:pt x="5584" y="5388"/>
                    <a:pt x="4996" y="7127"/>
                  </a:cubicBezTo>
                  <a:cubicBezTo>
                    <a:pt x="4384" y="8890"/>
                    <a:pt x="3551" y="9576"/>
                    <a:pt x="2278" y="9404"/>
                  </a:cubicBezTo>
                  <a:cubicBezTo>
                    <a:pt x="980" y="9257"/>
                    <a:pt x="0" y="9013"/>
                    <a:pt x="0" y="9013"/>
                  </a:cubicBez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1692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76BA4-7C31-454C-A48E-077DAC693416}"/>
              </a:ext>
            </a:extLst>
          </p:cNvPr>
          <p:cNvSpPr>
            <a:spLocks noGrp="1"/>
          </p:cNvSpPr>
          <p:nvPr>
            <p:ph type="title"/>
          </p:nvPr>
        </p:nvSpPr>
        <p:spPr/>
        <p:txBody>
          <a:bodyPr/>
          <a:lstStyle/>
          <a:p>
            <a:r>
              <a:rPr lang="en-IN" dirty="0"/>
              <a:t>  </a:t>
            </a:r>
          </a:p>
        </p:txBody>
      </p:sp>
      <p:sp>
        <p:nvSpPr>
          <p:cNvPr id="3" name="Title 2">
            <a:extLst>
              <a:ext uri="{FF2B5EF4-FFF2-40B4-BE49-F238E27FC236}">
                <a16:creationId xmlns:a16="http://schemas.microsoft.com/office/drawing/2014/main" id="{F900D207-1D1D-4531-99BB-6044CF464951}"/>
              </a:ext>
            </a:extLst>
          </p:cNvPr>
          <p:cNvSpPr>
            <a:spLocks noGrp="1"/>
          </p:cNvSpPr>
          <p:nvPr>
            <p:ph type="title" idx="2"/>
          </p:nvPr>
        </p:nvSpPr>
        <p:spPr>
          <a:xfrm>
            <a:off x="2090828" y="2308500"/>
            <a:ext cx="4962343" cy="526500"/>
          </a:xfrm>
        </p:spPr>
        <p:txBody>
          <a:bodyPr/>
          <a:lstStyle/>
          <a:p>
            <a:pPr algn="ctr"/>
            <a:r>
              <a:rPr lang="en-IN" dirty="0"/>
              <a:t>Thank You</a:t>
            </a:r>
          </a:p>
        </p:txBody>
      </p:sp>
      <p:sp>
        <p:nvSpPr>
          <p:cNvPr id="4" name="Subtitle 3">
            <a:extLst>
              <a:ext uri="{FF2B5EF4-FFF2-40B4-BE49-F238E27FC236}">
                <a16:creationId xmlns:a16="http://schemas.microsoft.com/office/drawing/2014/main" id="{A4DBF446-EE12-4A73-8E3C-93DAF7F82CBA}"/>
              </a:ext>
            </a:extLst>
          </p:cNvPr>
          <p:cNvSpPr>
            <a:spLocks noGrp="1"/>
          </p:cNvSpPr>
          <p:nvPr>
            <p:ph type="subTitle" idx="1"/>
          </p:nvPr>
        </p:nvSpPr>
        <p:spPr/>
        <p:txBody>
          <a:bodyPr/>
          <a:lstStyle/>
          <a:p>
            <a:r>
              <a:rPr lang="en-IN" dirty="0"/>
              <a:t>  </a:t>
            </a:r>
          </a:p>
        </p:txBody>
      </p:sp>
    </p:spTree>
    <p:extLst>
      <p:ext uri="{BB962C8B-B14F-4D97-AF65-F5344CB8AC3E}">
        <p14:creationId xmlns:p14="http://schemas.microsoft.com/office/powerpoint/2010/main" val="2813471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9"/>
          <p:cNvSpPr txBox="1">
            <a:spLocks noGrp="1"/>
          </p:cNvSpPr>
          <p:nvPr>
            <p:ph type="title"/>
          </p:nvPr>
        </p:nvSpPr>
        <p:spPr>
          <a:xfrm>
            <a:off x="5486100" y="810551"/>
            <a:ext cx="2937900" cy="755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TEAM</a:t>
            </a:r>
            <a:br>
              <a:rPr lang="en" dirty="0"/>
            </a:br>
            <a:r>
              <a:rPr lang="en" dirty="0">
                <a:solidFill>
                  <a:schemeClr val="accent1"/>
                </a:solidFill>
                <a:latin typeface="Overpass SemiBold"/>
                <a:ea typeface="Overpass SemiBold"/>
                <a:cs typeface="Overpass SemiBold"/>
                <a:sym typeface="Overpass SemiBold"/>
              </a:rPr>
              <a:t>MEMBERS</a:t>
            </a:r>
            <a:endParaRPr dirty="0">
              <a:solidFill>
                <a:schemeClr val="accent1"/>
              </a:solidFill>
              <a:latin typeface="Overpass SemiBold"/>
              <a:ea typeface="Overpass SemiBold"/>
              <a:cs typeface="Overpass SemiBold"/>
              <a:sym typeface="Overpass SemiBold"/>
            </a:endParaRPr>
          </a:p>
        </p:txBody>
      </p:sp>
      <p:sp>
        <p:nvSpPr>
          <p:cNvPr id="359" name="Google Shape;359;p29"/>
          <p:cNvSpPr txBox="1">
            <a:spLocks noGrp="1"/>
          </p:cNvSpPr>
          <p:nvPr>
            <p:ph type="subTitle" idx="1"/>
          </p:nvPr>
        </p:nvSpPr>
        <p:spPr>
          <a:xfrm>
            <a:off x="5003750" y="1734294"/>
            <a:ext cx="3509350" cy="2018260"/>
          </a:xfrm>
          <a:prstGeom prst="rect">
            <a:avLst/>
          </a:prstGeom>
        </p:spPr>
        <p:txBody>
          <a:bodyPr spcFirstLastPara="1" wrap="square" lIns="91425" tIns="91425" rIns="91425" bIns="91425" anchor="ctr" anchorCtr="0">
            <a:noAutofit/>
          </a:bodyPr>
          <a:lstStyle/>
          <a:p>
            <a:pPr marL="0" marR="0" lvl="0" indent="0">
              <a:lnSpc>
                <a:spcPct val="150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NARESH RAO SS – 20181IST0052</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NAVYA DS – 20181IST0053</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NOOR AYESHA – </a:t>
            </a:r>
            <a:r>
              <a:rPr lang="en-US" b="1" dirty="0">
                <a:latin typeface="Times New Roman" panose="02020603050405020304" pitchFamily="18" charset="0"/>
                <a:ea typeface="Calibri" panose="020F0502020204030204" pitchFamily="34" charset="0"/>
                <a:cs typeface="Times New Roman" panose="02020603050405020304" pitchFamily="18" charset="0"/>
              </a:rPr>
              <a:t>2</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0181IST0055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VAMSHIKA </a:t>
            </a:r>
            <a:r>
              <a:rPr lang="en-US" b="1">
                <a:effectLst/>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20181</a:t>
            </a:r>
            <a:r>
              <a:rPr lang="en-US" b="1">
                <a:effectLst/>
                <a:latin typeface="Times New Roman" panose="02020603050405020304" pitchFamily="18" charset="0"/>
                <a:ea typeface="Calibri" panose="020F0502020204030204" pitchFamily="34" charset="0"/>
                <a:cs typeface="Times New Roman" panose="02020603050405020304" pitchFamily="18" charset="0"/>
              </a:rPr>
              <a:t>IST0083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50000"/>
              </a:lnSpc>
              <a:spcBef>
                <a:spcPts val="0"/>
              </a:spcBef>
              <a:spcAft>
                <a:spcPts val="6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KAVYA – 20181IST0091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60" name="Google Shape;360;p29"/>
          <p:cNvGrpSpPr/>
          <p:nvPr/>
        </p:nvGrpSpPr>
        <p:grpSpPr>
          <a:xfrm flipH="1">
            <a:off x="720011" y="544670"/>
            <a:ext cx="3420241" cy="4058814"/>
            <a:chOff x="4380325" y="1801525"/>
            <a:chExt cx="1537325" cy="1824350"/>
          </a:xfrm>
        </p:grpSpPr>
        <p:sp>
          <p:nvSpPr>
            <p:cNvPr id="361" name="Google Shape;361;p29"/>
            <p:cNvSpPr/>
            <p:nvPr/>
          </p:nvSpPr>
          <p:spPr>
            <a:xfrm>
              <a:off x="5511325" y="3181325"/>
              <a:ext cx="113575" cy="198025"/>
            </a:xfrm>
            <a:custGeom>
              <a:avLst/>
              <a:gdLst/>
              <a:ahLst/>
              <a:cxnLst/>
              <a:rect l="l" t="t" r="r" b="b"/>
              <a:pathLst>
                <a:path w="4543" h="7921" extrusionOk="0">
                  <a:moveTo>
                    <a:pt x="1" y="0"/>
                  </a:moveTo>
                  <a:lnTo>
                    <a:pt x="1" y="5296"/>
                  </a:lnTo>
                  <a:lnTo>
                    <a:pt x="4543" y="7921"/>
                  </a:lnTo>
                  <a:lnTo>
                    <a:pt x="4543" y="2625"/>
                  </a:lnTo>
                  <a:lnTo>
                    <a:pt x="1"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9"/>
            <p:cNvGrpSpPr/>
            <p:nvPr/>
          </p:nvGrpSpPr>
          <p:grpSpPr>
            <a:xfrm>
              <a:off x="4380325" y="1801525"/>
              <a:ext cx="1537325" cy="1824350"/>
              <a:chOff x="4380325" y="1801525"/>
              <a:chExt cx="1537325" cy="1824350"/>
            </a:xfrm>
          </p:grpSpPr>
          <p:sp>
            <p:nvSpPr>
              <p:cNvPr id="363" name="Google Shape;363;p29"/>
              <p:cNvSpPr/>
              <p:nvPr/>
            </p:nvSpPr>
            <p:spPr>
              <a:xfrm>
                <a:off x="4580050" y="2872050"/>
                <a:ext cx="639700" cy="371350"/>
              </a:xfrm>
              <a:custGeom>
                <a:avLst/>
                <a:gdLst/>
                <a:ahLst/>
                <a:cxnLst/>
                <a:rect l="l" t="t" r="r" b="b"/>
                <a:pathLst>
                  <a:path w="25588" h="14854" extrusionOk="0">
                    <a:moveTo>
                      <a:pt x="7875" y="0"/>
                    </a:moveTo>
                    <a:cubicBezTo>
                      <a:pt x="7710" y="0"/>
                      <a:pt x="7545" y="46"/>
                      <a:pt x="7396" y="137"/>
                    </a:cubicBezTo>
                    <a:lnTo>
                      <a:pt x="252" y="4268"/>
                    </a:lnTo>
                    <a:cubicBezTo>
                      <a:pt x="1" y="4428"/>
                      <a:pt x="1" y="4793"/>
                      <a:pt x="252" y="4930"/>
                    </a:cubicBezTo>
                    <a:lnTo>
                      <a:pt x="17165" y="14700"/>
                    </a:lnTo>
                    <a:cubicBezTo>
                      <a:pt x="17337" y="14802"/>
                      <a:pt x="17536" y="14854"/>
                      <a:pt x="17739" y="14854"/>
                    </a:cubicBezTo>
                    <a:cubicBezTo>
                      <a:pt x="17941" y="14854"/>
                      <a:pt x="18147" y="14802"/>
                      <a:pt x="18329" y="14700"/>
                    </a:cubicBezTo>
                    <a:lnTo>
                      <a:pt x="25291" y="10637"/>
                    </a:lnTo>
                    <a:cubicBezTo>
                      <a:pt x="25588" y="10477"/>
                      <a:pt x="25588" y="10066"/>
                      <a:pt x="25291" y="9906"/>
                    </a:cubicBezTo>
                    <a:lnTo>
                      <a:pt x="8355" y="137"/>
                    </a:lnTo>
                    <a:cubicBezTo>
                      <a:pt x="8206" y="46"/>
                      <a:pt x="8041" y="0"/>
                      <a:pt x="7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4581775" y="2987300"/>
                <a:ext cx="636275" cy="277775"/>
              </a:xfrm>
              <a:custGeom>
                <a:avLst/>
                <a:gdLst/>
                <a:ahLst/>
                <a:cxnLst/>
                <a:rect l="l" t="t" r="r" b="b"/>
                <a:pathLst>
                  <a:path w="25451" h="11111" extrusionOk="0">
                    <a:moveTo>
                      <a:pt x="0" y="1"/>
                    </a:moveTo>
                    <a:lnTo>
                      <a:pt x="0" y="868"/>
                    </a:lnTo>
                    <a:cubicBezTo>
                      <a:pt x="0" y="982"/>
                      <a:pt x="46" y="1119"/>
                      <a:pt x="183" y="1188"/>
                    </a:cubicBezTo>
                    <a:lnTo>
                      <a:pt x="17096" y="10957"/>
                    </a:lnTo>
                    <a:cubicBezTo>
                      <a:pt x="17268" y="11060"/>
                      <a:pt x="17467" y="11111"/>
                      <a:pt x="17670" y="11111"/>
                    </a:cubicBezTo>
                    <a:cubicBezTo>
                      <a:pt x="17872" y="11111"/>
                      <a:pt x="18078" y="11060"/>
                      <a:pt x="18260" y="10957"/>
                    </a:cubicBezTo>
                    <a:lnTo>
                      <a:pt x="25222" y="6894"/>
                    </a:lnTo>
                    <a:cubicBezTo>
                      <a:pt x="25359" y="6826"/>
                      <a:pt x="25428" y="6689"/>
                      <a:pt x="25450" y="6529"/>
                    </a:cubicBezTo>
                    <a:lnTo>
                      <a:pt x="25450" y="5661"/>
                    </a:lnTo>
                    <a:cubicBezTo>
                      <a:pt x="25450" y="5798"/>
                      <a:pt x="25359" y="5958"/>
                      <a:pt x="25222" y="6027"/>
                    </a:cubicBezTo>
                    <a:lnTo>
                      <a:pt x="18260" y="10090"/>
                    </a:lnTo>
                    <a:cubicBezTo>
                      <a:pt x="18078" y="10192"/>
                      <a:pt x="17872" y="10244"/>
                      <a:pt x="17670" y="10244"/>
                    </a:cubicBezTo>
                    <a:cubicBezTo>
                      <a:pt x="17467" y="10244"/>
                      <a:pt x="17268" y="10192"/>
                      <a:pt x="17096" y="10090"/>
                    </a:cubicBezTo>
                    <a:lnTo>
                      <a:pt x="183" y="320"/>
                    </a:lnTo>
                    <a:cubicBezTo>
                      <a:pt x="46" y="252"/>
                      <a:pt x="0" y="115"/>
                      <a:pt x="0" y="1"/>
                    </a:cubicBez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4581775" y="2987300"/>
                <a:ext cx="440550" cy="277350"/>
              </a:xfrm>
              <a:custGeom>
                <a:avLst/>
                <a:gdLst/>
                <a:ahLst/>
                <a:cxnLst/>
                <a:rect l="l" t="t" r="r" b="b"/>
                <a:pathLst>
                  <a:path w="17622" h="11094" extrusionOk="0">
                    <a:moveTo>
                      <a:pt x="0" y="1"/>
                    </a:moveTo>
                    <a:lnTo>
                      <a:pt x="0" y="868"/>
                    </a:lnTo>
                    <a:cubicBezTo>
                      <a:pt x="0" y="982"/>
                      <a:pt x="46" y="1119"/>
                      <a:pt x="183" y="1188"/>
                    </a:cubicBezTo>
                    <a:lnTo>
                      <a:pt x="17096" y="10957"/>
                    </a:lnTo>
                    <a:cubicBezTo>
                      <a:pt x="17256" y="11048"/>
                      <a:pt x="17439" y="11094"/>
                      <a:pt x="17621" y="11094"/>
                    </a:cubicBezTo>
                    <a:lnTo>
                      <a:pt x="17621" y="10226"/>
                    </a:lnTo>
                    <a:cubicBezTo>
                      <a:pt x="17439" y="10226"/>
                      <a:pt x="17256" y="10181"/>
                      <a:pt x="17096" y="10090"/>
                    </a:cubicBezTo>
                    <a:lnTo>
                      <a:pt x="183" y="320"/>
                    </a:lnTo>
                    <a:cubicBezTo>
                      <a:pt x="46" y="252"/>
                      <a:pt x="0" y="115"/>
                      <a:pt x="0" y="1"/>
                    </a:cubicBez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4380325" y="2029775"/>
                <a:ext cx="999775" cy="1315925"/>
              </a:xfrm>
              <a:custGeom>
                <a:avLst/>
                <a:gdLst/>
                <a:ahLst/>
                <a:cxnLst/>
                <a:rect l="l" t="t" r="r" b="b"/>
                <a:pathLst>
                  <a:path w="39991" h="52637" extrusionOk="0">
                    <a:moveTo>
                      <a:pt x="1" y="29331"/>
                    </a:moveTo>
                    <a:lnTo>
                      <a:pt x="39991" y="52636"/>
                    </a:lnTo>
                    <a:lnTo>
                      <a:pt x="39991" y="231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5380075" y="2589575"/>
                <a:ext cx="33125" cy="756125"/>
              </a:xfrm>
              <a:custGeom>
                <a:avLst/>
                <a:gdLst/>
                <a:ahLst/>
                <a:cxnLst/>
                <a:rect l="l" t="t" r="r" b="b"/>
                <a:pathLst>
                  <a:path w="1325" h="30245" extrusionOk="0">
                    <a:moveTo>
                      <a:pt x="1325" y="1"/>
                    </a:moveTo>
                    <a:lnTo>
                      <a:pt x="1" y="799"/>
                    </a:lnTo>
                    <a:lnTo>
                      <a:pt x="1" y="30244"/>
                    </a:lnTo>
                    <a:lnTo>
                      <a:pt x="1325" y="29422"/>
                    </a:lnTo>
                    <a:lnTo>
                      <a:pt x="1325" y="1"/>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4380325" y="2009825"/>
                <a:ext cx="1032875" cy="599750"/>
              </a:xfrm>
              <a:custGeom>
                <a:avLst/>
                <a:gdLst/>
                <a:ahLst/>
                <a:cxnLst/>
                <a:rect l="l" t="t" r="r" b="b"/>
                <a:pathLst>
                  <a:path w="41315" h="23990" extrusionOk="0">
                    <a:moveTo>
                      <a:pt x="1348" y="0"/>
                    </a:moveTo>
                    <a:lnTo>
                      <a:pt x="1" y="799"/>
                    </a:lnTo>
                    <a:lnTo>
                      <a:pt x="39991" y="23989"/>
                    </a:lnTo>
                    <a:lnTo>
                      <a:pt x="41315" y="23191"/>
                    </a:lnTo>
                    <a:lnTo>
                      <a:pt x="13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4380325" y="2029775"/>
                <a:ext cx="999775" cy="1315925"/>
              </a:xfrm>
              <a:custGeom>
                <a:avLst/>
                <a:gdLst/>
                <a:ahLst/>
                <a:cxnLst/>
                <a:rect l="l" t="t" r="r" b="b"/>
                <a:pathLst>
                  <a:path w="39991" h="52637" extrusionOk="0">
                    <a:moveTo>
                      <a:pt x="937" y="1644"/>
                    </a:moveTo>
                    <a:lnTo>
                      <a:pt x="39032" y="23739"/>
                    </a:lnTo>
                    <a:lnTo>
                      <a:pt x="39032" y="50970"/>
                    </a:lnTo>
                    <a:lnTo>
                      <a:pt x="937" y="28784"/>
                    </a:lnTo>
                    <a:lnTo>
                      <a:pt x="937" y="1644"/>
                    </a:lnTo>
                    <a:close/>
                    <a:moveTo>
                      <a:pt x="1" y="1"/>
                    </a:moveTo>
                    <a:lnTo>
                      <a:pt x="1" y="29331"/>
                    </a:lnTo>
                    <a:lnTo>
                      <a:pt x="39991" y="52636"/>
                    </a:lnTo>
                    <a:lnTo>
                      <a:pt x="39991" y="23191"/>
                    </a:lnTo>
                    <a:lnTo>
                      <a:pt x="1"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5512475" y="2220950"/>
                <a:ext cx="376625" cy="667100"/>
              </a:xfrm>
              <a:custGeom>
                <a:avLst/>
                <a:gdLst/>
                <a:ahLst/>
                <a:cxnLst/>
                <a:rect l="l" t="t" r="r" b="b"/>
                <a:pathLst>
                  <a:path w="15065" h="26684" extrusionOk="0">
                    <a:moveTo>
                      <a:pt x="0" y="0"/>
                    </a:moveTo>
                    <a:lnTo>
                      <a:pt x="0" y="17964"/>
                    </a:lnTo>
                    <a:lnTo>
                      <a:pt x="15065" y="26683"/>
                    </a:lnTo>
                    <a:lnTo>
                      <a:pt x="15065" y="867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5889100" y="2420675"/>
                <a:ext cx="28550" cy="467375"/>
              </a:xfrm>
              <a:custGeom>
                <a:avLst/>
                <a:gdLst/>
                <a:ahLst/>
                <a:cxnLst/>
                <a:rect l="l" t="t" r="r" b="b"/>
                <a:pathLst>
                  <a:path w="1142" h="18695" extrusionOk="0">
                    <a:moveTo>
                      <a:pt x="1141" y="0"/>
                    </a:moveTo>
                    <a:lnTo>
                      <a:pt x="0" y="685"/>
                    </a:lnTo>
                    <a:lnTo>
                      <a:pt x="0" y="18694"/>
                    </a:lnTo>
                    <a:lnTo>
                      <a:pt x="1141" y="18009"/>
                    </a:lnTo>
                    <a:lnTo>
                      <a:pt x="1141" y="0"/>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5512475" y="2204400"/>
                <a:ext cx="405175" cy="233425"/>
              </a:xfrm>
              <a:custGeom>
                <a:avLst/>
                <a:gdLst/>
                <a:ahLst/>
                <a:cxnLst/>
                <a:rect l="l" t="t" r="r" b="b"/>
                <a:pathLst>
                  <a:path w="16207" h="9337" extrusionOk="0">
                    <a:moveTo>
                      <a:pt x="1164" y="0"/>
                    </a:moveTo>
                    <a:lnTo>
                      <a:pt x="0" y="662"/>
                    </a:lnTo>
                    <a:lnTo>
                      <a:pt x="15065" y="9336"/>
                    </a:lnTo>
                    <a:lnTo>
                      <a:pt x="16206" y="8651"/>
                    </a:lnTo>
                    <a:lnTo>
                      <a:pt x="11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5544425" y="2277450"/>
                <a:ext cx="313300" cy="554100"/>
              </a:xfrm>
              <a:custGeom>
                <a:avLst/>
                <a:gdLst/>
                <a:ahLst/>
                <a:cxnLst/>
                <a:rect l="l" t="t" r="r" b="b"/>
                <a:pathLst>
                  <a:path w="12532" h="22164" extrusionOk="0">
                    <a:moveTo>
                      <a:pt x="1" y="0"/>
                    </a:moveTo>
                    <a:lnTo>
                      <a:pt x="1" y="14905"/>
                    </a:lnTo>
                    <a:lnTo>
                      <a:pt x="12532" y="22163"/>
                    </a:lnTo>
                    <a:lnTo>
                      <a:pt x="12532" y="719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5567250" y="2531375"/>
                <a:ext cx="57100" cy="134125"/>
              </a:xfrm>
              <a:custGeom>
                <a:avLst/>
                <a:gdLst/>
                <a:ahLst/>
                <a:cxnLst/>
                <a:rect l="l" t="t" r="r" b="b"/>
                <a:pathLst>
                  <a:path w="2284" h="5365" extrusionOk="0">
                    <a:moveTo>
                      <a:pt x="1" y="0"/>
                    </a:moveTo>
                    <a:lnTo>
                      <a:pt x="1" y="4063"/>
                    </a:lnTo>
                    <a:lnTo>
                      <a:pt x="2283" y="5364"/>
                    </a:lnTo>
                    <a:lnTo>
                      <a:pt x="2283" y="130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5538725" y="26072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5538725" y="25696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5538725" y="253195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5538725" y="249427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5538725" y="245662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5538725" y="241895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5538725" y="238130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5538725" y="23436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5637450" y="2487425"/>
                <a:ext cx="57075" cy="218575"/>
              </a:xfrm>
              <a:custGeom>
                <a:avLst/>
                <a:gdLst/>
                <a:ahLst/>
                <a:cxnLst/>
                <a:rect l="l" t="t" r="r" b="b"/>
                <a:pathLst>
                  <a:path w="2283" h="8743" extrusionOk="0">
                    <a:moveTo>
                      <a:pt x="0" y="1"/>
                    </a:moveTo>
                    <a:lnTo>
                      <a:pt x="0" y="7442"/>
                    </a:lnTo>
                    <a:lnTo>
                      <a:pt x="2283" y="8743"/>
                    </a:lnTo>
                    <a:lnTo>
                      <a:pt x="2283" y="1302"/>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5707625" y="2553050"/>
                <a:ext cx="57100" cy="194050"/>
              </a:xfrm>
              <a:custGeom>
                <a:avLst/>
                <a:gdLst/>
                <a:ahLst/>
                <a:cxnLst/>
                <a:rect l="l" t="t" r="r" b="b"/>
                <a:pathLst>
                  <a:path w="2284" h="7762" extrusionOk="0">
                    <a:moveTo>
                      <a:pt x="1" y="1"/>
                    </a:moveTo>
                    <a:lnTo>
                      <a:pt x="1" y="6437"/>
                    </a:lnTo>
                    <a:lnTo>
                      <a:pt x="2283" y="7761"/>
                    </a:lnTo>
                    <a:lnTo>
                      <a:pt x="2283" y="132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5777825" y="2496575"/>
                <a:ext cx="57075" cy="291025"/>
              </a:xfrm>
              <a:custGeom>
                <a:avLst/>
                <a:gdLst/>
                <a:ahLst/>
                <a:cxnLst/>
                <a:rect l="l" t="t" r="r" b="b"/>
                <a:pathLst>
                  <a:path w="2283" h="11641" extrusionOk="0">
                    <a:moveTo>
                      <a:pt x="0" y="0"/>
                    </a:moveTo>
                    <a:lnTo>
                      <a:pt x="0" y="10340"/>
                    </a:lnTo>
                    <a:lnTo>
                      <a:pt x="2283" y="11641"/>
                    </a:lnTo>
                    <a:lnTo>
                      <a:pt x="2283" y="130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5051975" y="1818075"/>
                <a:ext cx="376625" cy="666525"/>
              </a:xfrm>
              <a:custGeom>
                <a:avLst/>
                <a:gdLst/>
                <a:ahLst/>
                <a:cxnLst/>
                <a:rect l="l" t="t" r="r" b="b"/>
                <a:pathLst>
                  <a:path w="15065" h="26661" extrusionOk="0">
                    <a:moveTo>
                      <a:pt x="0" y="1"/>
                    </a:moveTo>
                    <a:lnTo>
                      <a:pt x="0" y="17941"/>
                    </a:lnTo>
                    <a:lnTo>
                      <a:pt x="15065" y="26661"/>
                    </a:lnTo>
                    <a:lnTo>
                      <a:pt x="15065" y="865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5428575" y="2017225"/>
                <a:ext cx="28575" cy="467375"/>
              </a:xfrm>
              <a:custGeom>
                <a:avLst/>
                <a:gdLst/>
                <a:ahLst/>
                <a:cxnLst/>
                <a:rect l="l" t="t" r="r" b="b"/>
                <a:pathLst>
                  <a:path w="1143" h="18695" extrusionOk="0">
                    <a:moveTo>
                      <a:pt x="1142" y="1"/>
                    </a:moveTo>
                    <a:lnTo>
                      <a:pt x="1" y="686"/>
                    </a:lnTo>
                    <a:lnTo>
                      <a:pt x="1" y="18695"/>
                    </a:lnTo>
                    <a:lnTo>
                      <a:pt x="1142" y="18010"/>
                    </a:lnTo>
                    <a:lnTo>
                      <a:pt x="1142" y="1"/>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5051975" y="1801525"/>
                <a:ext cx="405175" cy="232850"/>
              </a:xfrm>
              <a:custGeom>
                <a:avLst/>
                <a:gdLst/>
                <a:ahLst/>
                <a:cxnLst/>
                <a:rect l="l" t="t" r="r" b="b"/>
                <a:pathLst>
                  <a:path w="16207" h="9314" extrusionOk="0">
                    <a:moveTo>
                      <a:pt x="1164" y="1"/>
                    </a:moveTo>
                    <a:lnTo>
                      <a:pt x="0" y="663"/>
                    </a:lnTo>
                    <a:lnTo>
                      <a:pt x="15065" y="9314"/>
                    </a:lnTo>
                    <a:lnTo>
                      <a:pt x="16206" y="8629"/>
                    </a:lnTo>
                    <a:lnTo>
                      <a:pt x="11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5083925" y="1874000"/>
                <a:ext cx="313300" cy="554100"/>
              </a:xfrm>
              <a:custGeom>
                <a:avLst/>
                <a:gdLst/>
                <a:ahLst/>
                <a:cxnLst/>
                <a:rect l="l" t="t" r="r" b="b"/>
                <a:pathLst>
                  <a:path w="12532" h="22164" extrusionOk="0">
                    <a:moveTo>
                      <a:pt x="1" y="1"/>
                    </a:moveTo>
                    <a:lnTo>
                      <a:pt x="1" y="14928"/>
                    </a:lnTo>
                    <a:lnTo>
                      <a:pt x="12532" y="22164"/>
                    </a:lnTo>
                    <a:lnTo>
                      <a:pt x="12532" y="721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5078225" y="22038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5078225" y="21661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5078225" y="21285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5078225" y="2090850"/>
                <a:ext cx="17700" cy="20550"/>
              </a:xfrm>
              <a:custGeom>
                <a:avLst/>
                <a:gdLst/>
                <a:ahLst/>
                <a:cxnLst/>
                <a:rect l="l" t="t" r="r" b="b"/>
                <a:pathLst>
                  <a:path w="708" h="822" extrusionOk="0">
                    <a:moveTo>
                      <a:pt x="0" y="0"/>
                    </a:moveTo>
                    <a:lnTo>
                      <a:pt x="0" y="388"/>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5078225" y="2053175"/>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5078225" y="2015525"/>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5078225" y="1977850"/>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5078225" y="1940200"/>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5511325" y="3113425"/>
                <a:ext cx="231700" cy="133550"/>
              </a:xfrm>
              <a:custGeom>
                <a:avLst/>
                <a:gdLst/>
                <a:ahLst/>
                <a:cxnLst/>
                <a:rect l="l" t="t" r="r" b="b"/>
                <a:pathLst>
                  <a:path w="9268" h="5342" extrusionOk="0">
                    <a:moveTo>
                      <a:pt x="4703" y="0"/>
                    </a:moveTo>
                    <a:lnTo>
                      <a:pt x="1" y="2716"/>
                    </a:lnTo>
                    <a:lnTo>
                      <a:pt x="4543" y="5341"/>
                    </a:lnTo>
                    <a:lnTo>
                      <a:pt x="9268" y="2648"/>
                    </a:lnTo>
                    <a:lnTo>
                      <a:pt x="47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5624875" y="3179600"/>
                <a:ext cx="118150" cy="199750"/>
              </a:xfrm>
              <a:custGeom>
                <a:avLst/>
                <a:gdLst/>
                <a:ahLst/>
                <a:cxnLst/>
                <a:rect l="l" t="t" r="r" b="b"/>
                <a:pathLst>
                  <a:path w="4726" h="7990" extrusionOk="0">
                    <a:moveTo>
                      <a:pt x="4726" y="1"/>
                    </a:moveTo>
                    <a:lnTo>
                      <a:pt x="1" y="2694"/>
                    </a:lnTo>
                    <a:lnTo>
                      <a:pt x="1" y="7990"/>
                    </a:lnTo>
                    <a:lnTo>
                      <a:pt x="4726" y="5274"/>
                    </a:lnTo>
                    <a:lnTo>
                      <a:pt x="4726" y="1"/>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5122725" y="2107350"/>
                <a:ext cx="241400" cy="162175"/>
              </a:xfrm>
              <a:custGeom>
                <a:avLst/>
                <a:gdLst/>
                <a:ahLst/>
                <a:cxnLst/>
                <a:rect l="l" t="t" r="r" b="b"/>
                <a:pathLst>
                  <a:path w="9656" h="6487" extrusionOk="0">
                    <a:moveTo>
                      <a:pt x="484" y="0"/>
                    </a:moveTo>
                    <a:cubicBezTo>
                      <a:pt x="197" y="0"/>
                      <a:pt x="1" y="228"/>
                      <a:pt x="1" y="618"/>
                    </a:cubicBezTo>
                    <a:cubicBezTo>
                      <a:pt x="1" y="1166"/>
                      <a:pt x="389" y="1828"/>
                      <a:pt x="868" y="2102"/>
                    </a:cubicBezTo>
                    <a:cubicBezTo>
                      <a:pt x="1000" y="2190"/>
                      <a:pt x="1122" y="2231"/>
                      <a:pt x="1235" y="2231"/>
                    </a:cubicBezTo>
                    <a:cubicBezTo>
                      <a:pt x="1298" y="2231"/>
                      <a:pt x="1358" y="2218"/>
                      <a:pt x="1416" y="2193"/>
                    </a:cubicBezTo>
                    <a:lnTo>
                      <a:pt x="3356" y="4750"/>
                    </a:lnTo>
                    <a:cubicBezTo>
                      <a:pt x="3356" y="4796"/>
                      <a:pt x="3356" y="4841"/>
                      <a:pt x="3356" y="4887"/>
                    </a:cubicBezTo>
                    <a:cubicBezTo>
                      <a:pt x="3356" y="5435"/>
                      <a:pt x="3721" y="6097"/>
                      <a:pt x="4200" y="6370"/>
                    </a:cubicBezTo>
                    <a:cubicBezTo>
                      <a:pt x="4338" y="6449"/>
                      <a:pt x="4469" y="6487"/>
                      <a:pt x="4585" y="6487"/>
                    </a:cubicBezTo>
                    <a:cubicBezTo>
                      <a:pt x="4871" y="6487"/>
                      <a:pt x="5068" y="6258"/>
                      <a:pt x="5068" y="5868"/>
                    </a:cubicBezTo>
                    <a:cubicBezTo>
                      <a:pt x="5068" y="5640"/>
                      <a:pt x="4999" y="5412"/>
                      <a:pt x="4885" y="5161"/>
                    </a:cubicBezTo>
                    <a:lnTo>
                      <a:pt x="8400" y="1851"/>
                    </a:lnTo>
                    <a:cubicBezTo>
                      <a:pt x="8514" y="1965"/>
                      <a:pt x="8651" y="2079"/>
                      <a:pt x="8788" y="2171"/>
                    </a:cubicBezTo>
                    <a:cubicBezTo>
                      <a:pt x="8926" y="2249"/>
                      <a:pt x="9057" y="2287"/>
                      <a:pt x="9172" y="2287"/>
                    </a:cubicBezTo>
                    <a:cubicBezTo>
                      <a:pt x="9459" y="2287"/>
                      <a:pt x="9656" y="2059"/>
                      <a:pt x="9656" y="1668"/>
                    </a:cubicBezTo>
                    <a:cubicBezTo>
                      <a:pt x="9656" y="1121"/>
                      <a:pt x="9268" y="459"/>
                      <a:pt x="8788" y="185"/>
                    </a:cubicBezTo>
                    <a:cubicBezTo>
                      <a:pt x="8650" y="106"/>
                      <a:pt x="8520" y="69"/>
                      <a:pt x="8404" y="69"/>
                    </a:cubicBezTo>
                    <a:cubicBezTo>
                      <a:pt x="8118" y="69"/>
                      <a:pt x="7921" y="297"/>
                      <a:pt x="7921" y="687"/>
                    </a:cubicBezTo>
                    <a:cubicBezTo>
                      <a:pt x="7921" y="938"/>
                      <a:pt x="8012" y="1212"/>
                      <a:pt x="8149" y="1486"/>
                    </a:cubicBezTo>
                    <a:lnTo>
                      <a:pt x="4657" y="4796"/>
                    </a:lnTo>
                    <a:cubicBezTo>
                      <a:pt x="4543" y="4613"/>
                      <a:pt x="4383" y="4476"/>
                      <a:pt x="4223" y="4385"/>
                    </a:cubicBezTo>
                    <a:cubicBezTo>
                      <a:pt x="4081" y="4307"/>
                      <a:pt x="3946" y="4266"/>
                      <a:pt x="3826" y="4266"/>
                    </a:cubicBezTo>
                    <a:cubicBezTo>
                      <a:pt x="3735" y="4266"/>
                      <a:pt x="3653" y="4290"/>
                      <a:pt x="3584" y="4339"/>
                    </a:cubicBezTo>
                    <a:lnTo>
                      <a:pt x="1690" y="1851"/>
                    </a:lnTo>
                    <a:cubicBezTo>
                      <a:pt x="1713" y="1783"/>
                      <a:pt x="1713" y="1714"/>
                      <a:pt x="1713" y="1623"/>
                    </a:cubicBezTo>
                    <a:cubicBezTo>
                      <a:pt x="1735" y="1075"/>
                      <a:pt x="1347" y="390"/>
                      <a:pt x="868" y="116"/>
                    </a:cubicBezTo>
                    <a:cubicBezTo>
                      <a:pt x="730" y="38"/>
                      <a:pt x="60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5178650" y="3121400"/>
                <a:ext cx="152375" cy="103325"/>
              </a:xfrm>
              <a:custGeom>
                <a:avLst/>
                <a:gdLst/>
                <a:ahLst/>
                <a:cxnLst/>
                <a:rect l="l" t="t" r="r" b="b"/>
                <a:pathLst>
                  <a:path w="6095" h="4133" extrusionOk="0">
                    <a:moveTo>
                      <a:pt x="1" y="1"/>
                    </a:moveTo>
                    <a:lnTo>
                      <a:pt x="1" y="594"/>
                    </a:lnTo>
                    <a:lnTo>
                      <a:pt x="6095" y="4132"/>
                    </a:lnTo>
                    <a:lnTo>
                      <a:pt x="6095" y="353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5002900" y="3019825"/>
                <a:ext cx="152950" cy="103325"/>
              </a:xfrm>
              <a:custGeom>
                <a:avLst/>
                <a:gdLst/>
                <a:ahLst/>
                <a:cxnLst/>
                <a:rect l="l" t="t" r="r" b="b"/>
                <a:pathLst>
                  <a:path w="6118" h="4133" extrusionOk="0">
                    <a:moveTo>
                      <a:pt x="0" y="1"/>
                    </a:moveTo>
                    <a:lnTo>
                      <a:pt x="0" y="594"/>
                    </a:lnTo>
                    <a:lnTo>
                      <a:pt x="6117" y="4132"/>
                    </a:lnTo>
                    <a:lnTo>
                      <a:pt x="6117"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5002900" y="3044950"/>
                <a:ext cx="152950" cy="103300"/>
              </a:xfrm>
              <a:custGeom>
                <a:avLst/>
                <a:gdLst/>
                <a:ahLst/>
                <a:cxnLst/>
                <a:rect l="l" t="t" r="r" b="b"/>
                <a:pathLst>
                  <a:path w="6118" h="4132" extrusionOk="0">
                    <a:moveTo>
                      <a:pt x="0" y="0"/>
                    </a:moveTo>
                    <a:lnTo>
                      <a:pt x="0" y="594"/>
                    </a:lnTo>
                    <a:lnTo>
                      <a:pt x="6117" y="4131"/>
                    </a:lnTo>
                    <a:lnTo>
                      <a:pt x="6117"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4827700" y="2918250"/>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4827700" y="2943375"/>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4651950" y="2816675"/>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4651950" y="2841800"/>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609150" y="2221525"/>
                <a:ext cx="721875" cy="950700"/>
              </a:xfrm>
              <a:custGeom>
                <a:avLst/>
                <a:gdLst/>
                <a:ahLst/>
                <a:cxnLst/>
                <a:rect l="l" t="t" r="r" b="b"/>
                <a:pathLst>
                  <a:path w="28875" h="38028" extrusionOk="0">
                    <a:moveTo>
                      <a:pt x="1" y="0"/>
                    </a:moveTo>
                    <a:lnTo>
                      <a:pt x="1" y="21205"/>
                    </a:lnTo>
                    <a:lnTo>
                      <a:pt x="28875" y="38027"/>
                    </a:lnTo>
                    <a:lnTo>
                      <a:pt x="28875" y="1675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4626850" y="27219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4626850" y="26597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4626850" y="2597575"/>
                <a:ext cx="681350" cy="402875"/>
              </a:xfrm>
              <a:custGeom>
                <a:avLst/>
                <a:gdLst/>
                <a:ahLst/>
                <a:cxnLst/>
                <a:rect l="l" t="t" r="r" b="b"/>
                <a:pathLst>
                  <a:path w="27254" h="16115" extrusionOk="0">
                    <a:moveTo>
                      <a:pt x="0" y="0"/>
                    </a:moveTo>
                    <a:lnTo>
                      <a:pt x="0" y="251"/>
                    </a:lnTo>
                    <a:lnTo>
                      <a:pt x="27254" y="16115"/>
                    </a:lnTo>
                    <a:lnTo>
                      <a:pt x="27254" y="15886"/>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4626850" y="2535925"/>
                <a:ext cx="681350" cy="402325"/>
              </a:xfrm>
              <a:custGeom>
                <a:avLst/>
                <a:gdLst/>
                <a:ahLst/>
                <a:cxnLst/>
                <a:rect l="l" t="t" r="r" b="b"/>
                <a:pathLst>
                  <a:path w="27254" h="16093" extrusionOk="0">
                    <a:moveTo>
                      <a:pt x="0" y="1"/>
                    </a:moveTo>
                    <a:lnTo>
                      <a:pt x="0" y="229"/>
                    </a:lnTo>
                    <a:lnTo>
                      <a:pt x="27254" y="16093"/>
                    </a:lnTo>
                    <a:lnTo>
                      <a:pt x="27254" y="15865"/>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4626850" y="24737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4626850" y="24115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4626850" y="23493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4692475" y="2328800"/>
                <a:ext cx="5150" cy="434850"/>
              </a:xfrm>
              <a:custGeom>
                <a:avLst/>
                <a:gdLst/>
                <a:ahLst/>
                <a:cxnLst/>
                <a:rect l="l" t="t" r="r" b="b"/>
                <a:pathLst>
                  <a:path w="206" h="17394" extrusionOk="0">
                    <a:moveTo>
                      <a:pt x="0" y="0"/>
                    </a:moveTo>
                    <a:lnTo>
                      <a:pt x="0" y="17256"/>
                    </a:lnTo>
                    <a:lnTo>
                      <a:pt x="206" y="17393"/>
                    </a:lnTo>
                    <a:lnTo>
                      <a:pt x="206" y="115"/>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4758100" y="2367025"/>
                <a:ext cx="5150" cy="434850"/>
              </a:xfrm>
              <a:custGeom>
                <a:avLst/>
                <a:gdLst/>
                <a:ahLst/>
                <a:cxnLst/>
                <a:rect l="l" t="t" r="r" b="b"/>
                <a:pathLst>
                  <a:path w="206" h="17394" extrusionOk="0">
                    <a:moveTo>
                      <a:pt x="0" y="1"/>
                    </a:moveTo>
                    <a:lnTo>
                      <a:pt x="0" y="17257"/>
                    </a:lnTo>
                    <a:lnTo>
                      <a:pt x="206" y="17394"/>
                    </a:lnTo>
                    <a:lnTo>
                      <a:pt x="206" y="115"/>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4823150" y="2405250"/>
                <a:ext cx="5725" cy="434850"/>
              </a:xfrm>
              <a:custGeom>
                <a:avLst/>
                <a:gdLst/>
                <a:ahLst/>
                <a:cxnLst/>
                <a:rect l="l" t="t" r="r" b="b"/>
                <a:pathLst>
                  <a:path w="229" h="17394" extrusionOk="0">
                    <a:moveTo>
                      <a:pt x="0" y="1"/>
                    </a:moveTo>
                    <a:lnTo>
                      <a:pt x="0" y="17280"/>
                    </a:lnTo>
                    <a:lnTo>
                      <a:pt x="229" y="17394"/>
                    </a:lnTo>
                    <a:lnTo>
                      <a:pt x="229" y="138"/>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4888775" y="2443500"/>
                <a:ext cx="5725" cy="434850"/>
              </a:xfrm>
              <a:custGeom>
                <a:avLst/>
                <a:gdLst/>
                <a:ahLst/>
                <a:cxnLst/>
                <a:rect l="l" t="t" r="r" b="b"/>
                <a:pathLst>
                  <a:path w="229" h="17394" extrusionOk="0">
                    <a:moveTo>
                      <a:pt x="0" y="0"/>
                    </a:moveTo>
                    <a:lnTo>
                      <a:pt x="0" y="17279"/>
                    </a:lnTo>
                    <a:lnTo>
                      <a:pt x="229" y="17393"/>
                    </a:lnTo>
                    <a:lnTo>
                      <a:pt x="229" y="137"/>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4954400" y="2481725"/>
                <a:ext cx="5725" cy="434850"/>
              </a:xfrm>
              <a:custGeom>
                <a:avLst/>
                <a:gdLst/>
                <a:ahLst/>
                <a:cxnLst/>
                <a:rect l="l" t="t" r="r" b="b"/>
                <a:pathLst>
                  <a:path w="229" h="17394" extrusionOk="0">
                    <a:moveTo>
                      <a:pt x="0" y="1"/>
                    </a:moveTo>
                    <a:lnTo>
                      <a:pt x="0" y="17279"/>
                    </a:lnTo>
                    <a:lnTo>
                      <a:pt x="228" y="17393"/>
                    </a:lnTo>
                    <a:lnTo>
                      <a:pt x="228" y="138"/>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5020025" y="2519950"/>
                <a:ext cx="5150" cy="434850"/>
              </a:xfrm>
              <a:custGeom>
                <a:avLst/>
                <a:gdLst/>
                <a:ahLst/>
                <a:cxnLst/>
                <a:rect l="l" t="t" r="r" b="b"/>
                <a:pathLst>
                  <a:path w="206" h="17394" extrusionOk="0">
                    <a:moveTo>
                      <a:pt x="0" y="1"/>
                    </a:moveTo>
                    <a:lnTo>
                      <a:pt x="0" y="17280"/>
                    </a:lnTo>
                    <a:lnTo>
                      <a:pt x="205" y="17394"/>
                    </a:lnTo>
                    <a:lnTo>
                      <a:pt x="205" y="138"/>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5085625" y="2558200"/>
                <a:ext cx="5175" cy="434825"/>
              </a:xfrm>
              <a:custGeom>
                <a:avLst/>
                <a:gdLst/>
                <a:ahLst/>
                <a:cxnLst/>
                <a:rect l="l" t="t" r="r" b="b"/>
                <a:pathLst>
                  <a:path w="207" h="17393" extrusionOk="0">
                    <a:moveTo>
                      <a:pt x="1" y="0"/>
                    </a:moveTo>
                    <a:lnTo>
                      <a:pt x="1" y="17279"/>
                    </a:lnTo>
                    <a:lnTo>
                      <a:pt x="206" y="17393"/>
                    </a:lnTo>
                    <a:lnTo>
                      <a:pt x="206" y="137"/>
                    </a:lnTo>
                    <a:lnTo>
                      <a:pt x="1"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5151250" y="2597000"/>
                <a:ext cx="5175" cy="434275"/>
              </a:xfrm>
              <a:custGeom>
                <a:avLst/>
                <a:gdLst/>
                <a:ahLst/>
                <a:cxnLst/>
                <a:rect l="l" t="t" r="r" b="b"/>
                <a:pathLst>
                  <a:path w="207" h="17371" extrusionOk="0">
                    <a:moveTo>
                      <a:pt x="1" y="0"/>
                    </a:moveTo>
                    <a:lnTo>
                      <a:pt x="1" y="17256"/>
                    </a:lnTo>
                    <a:lnTo>
                      <a:pt x="206" y="17370"/>
                    </a:lnTo>
                    <a:lnTo>
                      <a:pt x="206" y="114"/>
                    </a:lnTo>
                    <a:lnTo>
                      <a:pt x="1"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5216875" y="2635225"/>
                <a:ext cx="5175" cy="434850"/>
              </a:xfrm>
              <a:custGeom>
                <a:avLst/>
                <a:gdLst/>
                <a:ahLst/>
                <a:cxnLst/>
                <a:rect l="l" t="t" r="r" b="b"/>
                <a:pathLst>
                  <a:path w="207" h="17394" extrusionOk="0">
                    <a:moveTo>
                      <a:pt x="1" y="1"/>
                    </a:moveTo>
                    <a:lnTo>
                      <a:pt x="1" y="17256"/>
                    </a:lnTo>
                    <a:lnTo>
                      <a:pt x="206" y="17393"/>
                    </a:lnTo>
                    <a:lnTo>
                      <a:pt x="206" y="115"/>
                    </a:lnTo>
                    <a:lnTo>
                      <a:pt x="1"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5281925" y="2673450"/>
                <a:ext cx="5750" cy="434850"/>
              </a:xfrm>
              <a:custGeom>
                <a:avLst/>
                <a:gdLst/>
                <a:ahLst/>
                <a:cxnLst/>
                <a:rect l="l" t="t" r="r" b="b"/>
                <a:pathLst>
                  <a:path w="230" h="17394" extrusionOk="0">
                    <a:moveTo>
                      <a:pt x="1" y="1"/>
                    </a:moveTo>
                    <a:lnTo>
                      <a:pt x="1" y="17257"/>
                    </a:lnTo>
                    <a:lnTo>
                      <a:pt x="229" y="17394"/>
                    </a:lnTo>
                    <a:lnTo>
                      <a:pt x="229" y="115"/>
                    </a:lnTo>
                    <a:lnTo>
                      <a:pt x="1"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4747250" y="2660950"/>
                <a:ext cx="26850" cy="34175"/>
              </a:xfrm>
              <a:custGeom>
                <a:avLst/>
                <a:gdLst/>
                <a:ahLst/>
                <a:cxnLst/>
                <a:rect l="l" t="t" r="r" b="b"/>
                <a:pathLst>
                  <a:path w="1074" h="1367" extrusionOk="0">
                    <a:moveTo>
                      <a:pt x="305" y="1"/>
                    </a:moveTo>
                    <a:cubicBezTo>
                      <a:pt x="130" y="1"/>
                      <a:pt x="1" y="141"/>
                      <a:pt x="1" y="387"/>
                    </a:cubicBezTo>
                    <a:cubicBezTo>
                      <a:pt x="1" y="729"/>
                      <a:pt x="229" y="1140"/>
                      <a:pt x="526" y="1300"/>
                    </a:cubicBezTo>
                    <a:cubicBezTo>
                      <a:pt x="610" y="1345"/>
                      <a:pt x="691" y="1367"/>
                      <a:pt x="763" y="1367"/>
                    </a:cubicBezTo>
                    <a:cubicBezTo>
                      <a:pt x="945" y="1367"/>
                      <a:pt x="1073" y="1232"/>
                      <a:pt x="1073" y="1003"/>
                    </a:cubicBezTo>
                    <a:cubicBezTo>
                      <a:pt x="1073" y="661"/>
                      <a:pt x="822" y="250"/>
                      <a:pt x="526" y="67"/>
                    </a:cubicBezTo>
                    <a:cubicBezTo>
                      <a:pt x="448" y="22"/>
                      <a:pt x="373" y="1"/>
                      <a:pt x="305" y="1"/>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4747250" y="2597825"/>
                <a:ext cx="26850" cy="34325"/>
              </a:xfrm>
              <a:custGeom>
                <a:avLst/>
                <a:gdLst/>
                <a:ahLst/>
                <a:cxnLst/>
                <a:rect l="l" t="t" r="r" b="b"/>
                <a:pathLst>
                  <a:path w="1074" h="1373" extrusionOk="0">
                    <a:moveTo>
                      <a:pt x="290" y="0"/>
                    </a:moveTo>
                    <a:cubicBezTo>
                      <a:pt x="123" y="0"/>
                      <a:pt x="1" y="139"/>
                      <a:pt x="1" y="378"/>
                    </a:cubicBezTo>
                    <a:cubicBezTo>
                      <a:pt x="1" y="721"/>
                      <a:pt x="229" y="1131"/>
                      <a:pt x="526" y="1291"/>
                    </a:cubicBezTo>
                    <a:cubicBezTo>
                      <a:pt x="615" y="1346"/>
                      <a:pt x="701" y="1372"/>
                      <a:pt x="776" y="1372"/>
                    </a:cubicBezTo>
                    <a:cubicBezTo>
                      <a:pt x="951" y="1372"/>
                      <a:pt x="1073" y="1233"/>
                      <a:pt x="1073" y="994"/>
                    </a:cubicBezTo>
                    <a:cubicBezTo>
                      <a:pt x="1073" y="652"/>
                      <a:pt x="822" y="241"/>
                      <a:pt x="526" y="81"/>
                    </a:cubicBezTo>
                    <a:cubicBezTo>
                      <a:pt x="443" y="26"/>
                      <a:pt x="362" y="0"/>
                      <a:pt x="290"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4878500" y="2739900"/>
                <a:ext cx="26275" cy="34325"/>
              </a:xfrm>
              <a:custGeom>
                <a:avLst/>
                <a:gdLst/>
                <a:ahLst/>
                <a:cxnLst/>
                <a:rect l="l" t="t" r="r" b="b"/>
                <a:pathLst>
                  <a:path w="1051" h="1373" extrusionOk="0">
                    <a:moveTo>
                      <a:pt x="280" y="1"/>
                    </a:moveTo>
                    <a:cubicBezTo>
                      <a:pt x="112" y="1"/>
                      <a:pt x="0" y="140"/>
                      <a:pt x="0" y="379"/>
                    </a:cubicBezTo>
                    <a:cubicBezTo>
                      <a:pt x="0" y="721"/>
                      <a:pt x="229" y="1132"/>
                      <a:pt x="525" y="1292"/>
                    </a:cubicBezTo>
                    <a:cubicBezTo>
                      <a:pt x="615" y="1347"/>
                      <a:pt x="698" y="1373"/>
                      <a:pt x="771" y="1373"/>
                    </a:cubicBezTo>
                    <a:cubicBezTo>
                      <a:pt x="939" y="1373"/>
                      <a:pt x="1050" y="1234"/>
                      <a:pt x="1050" y="995"/>
                    </a:cubicBezTo>
                    <a:cubicBezTo>
                      <a:pt x="1050" y="653"/>
                      <a:pt x="822" y="242"/>
                      <a:pt x="525" y="82"/>
                    </a:cubicBezTo>
                    <a:cubicBezTo>
                      <a:pt x="436" y="27"/>
                      <a:pt x="352" y="1"/>
                      <a:pt x="280" y="1"/>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4944125" y="2651250"/>
                <a:ext cx="26275" cy="34275"/>
              </a:xfrm>
              <a:custGeom>
                <a:avLst/>
                <a:gdLst/>
                <a:ahLst/>
                <a:cxnLst/>
                <a:rect l="l" t="t" r="r" b="b"/>
                <a:pathLst>
                  <a:path w="1051" h="1371" extrusionOk="0">
                    <a:moveTo>
                      <a:pt x="295" y="1"/>
                    </a:moveTo>
                    <a:cubicBezTo>
                      <a:pt x="118" y="1"/>
                      <a:pt x="0" y="141"/>
                      <a:pt x="0" y="387"/>
                    </a:cubicBezTo>
                    <a:cubicBezTo>
                      <a:pt x="0" y="729"/>
                      <a:pt x="229" y="1140"/>
                      <a:pt x="525" y="1300"/>
                    </a:cubicBezTo>
                    <a:cubicBezTo>
                      <a:pt x="614" y="1348"/>
                      <a:pt x="697" y="1371"/>
                      <a:pt x="769" y="1371"/>
                    </a:cubicBezTo>
                    <a:cubicBezTo>
                      <a:pt x="938" y="1371"/>
                      <a:pt x="1050" y="1243"/>
                      <a:pt x="1050" y="1003"/>
                    </a:cubicBezTo>
                    <a:cubicBezTo>
                      <a:pt x="1050" y="661"/>
                      <a:pt x="822" y="250"/>
                      <a:pt x="525" y="67"/>
                    </a:cubicBezTo>
                    <a:cubicBezTo>
                      <a:pt x="442" y="22"/>
                      <a:pt x="364" y="1"/>
                      <a:pt x="295" y="1"/>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5008600" y="2626725"/>
                <a:ext cx="26850" cy="34175"/>
              </a:xfrm>
              <a:custGeom>
                <a:avLst/>
                <a:gdLst/>
                <a:ahLst/>
                <a:cxnLst/>
                <a:rect l="l" t="t" r="r" b="b"/>
                <a:pathLst>
                  <a:path w="1074" h="1367" extrusionOk="0">
                    <a:moveTo>
                      <a:pt x="318" y="0"/>
                    </a:moveTo>
                    <a:cubicBezTo>
                      <a:pt x="141" y="0"/>
                      <a:pt x="23" y="140"/>
                      <a:pt x="23" y="386"/>
                    </a:cubicBezTo>
                    <a:cubicBezTo>
                      <a:pt x="1" y="729"/>
                      <a:pt x="252" y="1139"/>
                      <a:pt x="548" y="1299"/>
                    </a:cubicBezTo>
                    <a:cubicBezTo>
                      <a:pt x="633" y="1345"/>
                      <a:pt x="712" y="1366"/>
                      <a:pt x="782" y="1366"/>
                    </a:cubicBezTo>
                    <a:cubicBezTo>
                      <a:pt x="957" y="1366"/>
                      <a:pt x="1073" y="1231"/>
                      <a:pt x="1073" y="1002"/>
                    </a:cubicBezTo>
                    <a:cubicBezTo>
                      <a:pt x="1073" y="660"/>
                      <a:pt x="845" y="249"/>
                      <a:pt x="548" y="67"/>
                    </a:cubicBezTo>
                    <a:cubicBezTo>
                      <a:pt x="465" y="22"/>
                      <a:pt x="387" y="0"/>
                      <a:pt x="318"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5140425" y="2766525"/>
                <a:ext cx="26825" cy="34275"/>
              </a:xfrm>
              <a:custGeom>
                <a:avLst/>
                <a:gdLst/>
                <a:ahLst/>
                <a:cxnLst/>
                <a:rect l="l" t="t" r="r" b="b"/>
                <a:pathLst>
                  <a:path w="1073" h="1371" extrusionOk="0">
                    <a:moveTo>
                      <a:pt x="304" y="0"/>
                    </a:moveTo>
                    <a:cubicBezTo>
                      <a:pt x="130" y="0"/>
                      <a:pt x="0" y="140"/>
                      <a:pt x="0" y="386"/>
                    </a:cubicBezTo>
                    <a:cubicBezTo>
                      <a:pt x="0" y="729"/>
                      <a:pt x="228" y="1140"/>
                      <a:pt x="525" y="1299"/>
                    </a:cubicBezTo>
                    <a:cubicBezTo>
                      <a:pt x="614" y="1347"/>
                      <a:pt x="699" y="1370"/>
                      <a:pt x="774" y="1370"/>
                    </a:cubicBezTo>
                    <a:cubicBezTo>
                      <a:pt x="950" y="1370"/>
                      <a:pt x="1073" y="1243"/>
                      <a:pt x="1073" y="1003"/>
                    </a:cubicBezTo>
                    <a:cubicBezTo>
                      <a:pt x="1073" y="660"/>
                      <a:pt x="822" y="249"/>
                      <a:pt x="525" y="67"/>
                    </a:cubicBezTo>
                    <a:cubicBezTo>
                      <a:pt x="448" y="22"/>
                      <a:pt x="373" y="0"/>
                      <a:pt x="304"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5074800" y="2852900"/>
                <a:ext cx="26850" cy="34325"/>
              </a:xfrm>
              <a:custGeom>
                <a:avLst/>
                <a:gdLst/>
                <a:ahLst/>
                <a:cxnLst/>
                <a:rect l="l" t="t" r="r" b="b"/>
                <a:pathLst>
                  <a:path w="1074" h="1373" extrusionOk="0">
                    <a:moveTo>
                      <a:pt x="297" y="0"/>
                    </a:moveTo>
                    <a:cubicBezTo>
                      <a:pt x="123" y="0"/>
                      <a:pt x="0" y="139"/>
                      <a:pt x="0" y="378"/>
                    </a:cubicBezTo>
                    <a:cubicBezTo>
                      <a:pt x="0" y="720"/>
                      <a:pt x="251" y="1131"/>
                      <a:pt x="525" y="1291"/>
                    </a:cubicBezTo>
                    <a:cubicBezTo>
                      <a:pt x="615" y="1346"/>
                      <a:pt x="700" y="1372"/>
                      <a:pt x="776" y="1372"/>
                    </a:cubicBezTo>
                    <a:cubicBezTo>
                      <a:pt x="951" y="1372"/>
                      <a:pt x="1073" y="1233"/>
                      <a:pt x="1073" y="994"/>
                    </a:cubicBezTo>
                    <a:cubicBezTo>
                      <a:pt x="1073" y="652"/>
                      <a:pt x="845" y="241"/>
                      <a:pt x="548" y="81"/>
                    </a:cubicBezTo>
                    <a:cubicBezTo>
                      <a:pt x="458" y="26"/>
                      <a:pt x="373" y="0"/>
                      <a:pt x="297"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5206050" y="2737625"/>
                <a:ext cx="26825" cy="34325"/>
              </a:xfrm>
              <a:custGeom>
                <a:avLst/>
                <a:gdLst/>
                <a:ahLst/>
                <a:cxnLst/>
                <a:rect l="l" t="t" r="r" b="b"/>
                <a:pathLst>
                  <a:path w="1073" h="1373" extrusionOk="0">
                    <a:moveTo>
                      <a:pt x="279" y="0"/>
                    </a:moveTo>
                    <a:cubicBezTo>
                      <a:pt x="111" y="0"/>
                      <a:pt x="0" y="139"/>
                      <a:pt x="0" y="378"/>
                    </a:cubicBezTo>
                    <a:cubicBezTo>
                      <a:pt x="0" y="721"/>
                      <a:pt x="228" y="1132"/>
                      <a:pt x="525" y="1291"/>
                    </a:cubicBezTo>
                    <a:cubicBezTo>
                      <a:pt x="615" y="1346"/>
                      <a:pt x="700" y="1372"/>
                      <a:pt x="776" y="1372"/>
                    </a:cubicBezTo>
                    <a:cubicBezTo>
                      <a:pt x="951" y="1372"/>
                      <a:pt x="1073" y="1234"/>
                      <a:pt x="1073" y="995"/>
                    </a:cubicBezTo>
                    <a:cubicBezTo>
                      <a:pt x="1073" y="652"/>
                      <a:pt x="822" y="241"/>
                      <a:pt x="525" y="82"/>
                    </a:cubicBezTo>
                    <a:cubicBezTo>
                      <a:pt x="435" y="26"/>
                      <a:pt x="352" y="0"/>
                      <a:pt x="279"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4812875" y="2734575"/>
                <a:ext cx="26850" cy="34525"/>
              </a:xfrm>
              <a:custGeom>
                <a:avLst/>
                <a:gdLst/>
                <a:ahLst/>
                <a:cxnLst/>
                <a:rect l="l" t="t" r="r" b="b"/>
                <a:pathLst>
                  <a:path w="1074" h="1381" extrusionOk="0">
                    <a:moveTo>
                      <a:pt x="295" y="0"/>
                    </a:moveTo>
                    <a:cubicBezTo>
                      <a:pt x="118" y="0"/>
                      <a:pt x="0" y="140"/>
                      <a:pt x="0" y="386"/>
                    </a:cubicBezTo>
                    <a:cubicBezTo>
                      <a:pt x="0" y="729"/>
                      <a:pt x="229" y="1139"/>
                      <a:pt x="525" y="1299"/>
                    </a:cubicBezTo>
                    <a:cubicBezTo>
                      <a:pt x="615" y="1354"/>
                      <a:pt x="701" y="1380"/>
                      <a:pt x="776" y="1380"/>
                    </a:cubicBezTo>
                    <a:cubicBezTo>
                      <a:pt x="951" y="1380"/>
                      <a:pt x="1073" y="1241"/>
                      <a:pt x="1073" y="1002"/>
                    </a:cubicBezTo>
                    <a:cubicBezTo>
                      <a:pt x="1073" y="660"/>
                      <a:pt x="822" y="249"/>
                      <a:pt x="525" y="67"/>
                    </a:cubicBezTo>
                    <a:cubicBezTo>
                      <a:pt x="442" y="22"/>
                      <a:pt x="364" y="0"/>
                      <a:pt x="295"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4878500" y="2678075"/>
                <a:ext cx="26275" cy="34175"/>
              </a:xfrm>
              <a:custGeom>
                <a:avLst/>
                <a:gdLst/>
                <a:ahLst/>
                <a:cxnLst/>
                <a:rect l="l" t="t" r="r" b="b"/>
                <a:pathLst>
                  <a:path w="1051" h="1367" extrusionOk="0">
                    <a:moveTo>
                      <a:pt x="295" y="1"/>
                    </a:moveTo>
                    <a:cubicBezTo>
                      <a:pt x="118" y="1"/>
                      <a:pt x="0" y="140"/>
                      <a:pt x="0" y="386"/>
                    </a:cubicBezTo>
                    <a:cubicBezTo>
                      <a:pt x="0" y="729"/>
                      <a:pt x="229" y="1140"/>
                      <a:pt x="525" y="1299"/>
                    </a:cubicBezTo>
                    <a:cubicBezTo>
                      <a:pt x="610" y="1345"/>
                      <a:pt x="689" y="1366"/>
                      <a:pt x="759" y="1366"/>
                    </a:cubicBezTo>
                    <a:cubicBezTo>
                      <a:pt x="934" y="1366"/>
                      <a:pt x="1050" y="1231"/>
                      <a:pt x="1050" y="1003"/>
                    </a:cubicBezTo>
                    <a:cubicBezTo>
                      <a:pt x="1050" y="660"/>
                      <a:pt x="822" y="250"/>
                      <a:pt x="525" y="67"/>
                    </a:cubicBezTo>
                    <a:cubicBezTo>
                      <a:pt x="442" y="22"/>
                      <a:pt x="364" y="1"/>
                      <a:pt x="295" y="1"/>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5008600" y="2784775"/>
                <a:ext cx="26850" cy="34175"/>
              </a:xfrm>
              <a:custGeom>
                <a:avLst/>
                <a:gdLst/>
                <a:ahLst/>
                <a:cxnLst/>
                <a:rect l="l" t="t" r="r" b="b"/>
                <a:pathLst>
                  <a:path w="1074" h="1367" extrusionOk="0">
                    <a:moveTo>
                      <a:pt x="315" y="0"/>
                    </a:moveTo>
                    <a:cubicBezTo>
                      <a:pt x="140" y="0"/>
                      <a:pt x="23" y="135"/>
                      <a:pt x="23" y="364"/>
                    </a:cubicBezTo>
                    <a:cubicBezTo>
                      <a:pt x="1" y="706"/>
                      <a:pt x="252" y="1117"/>
                      <a:pt x="548" y="1300"/>
                    </a:cubicBezTo>
                    <a:cubicBezTo>
                      <a:pt x="632" y="1345"/>
                      <a:pt x="710" y="1366"/>
                      <a:pt x="779" y="1366"/>
                    </a:cubicBezTo>
                    <a:cubicBezTo>
                      <a:pt x="955" y="1366"/>
                      <a:pt x="1073" y="1226"/>
                      <a:pt x="1073" y="980"/>
                    </a:cubicBezTo>
                    <a:cubicBezTo>
                      <a:pt x="1073" y="661"/>
                      <a:pt x="845" y="250"/>
                      <a:pt x="548" y="67"/>
                    </a:cubicBezTo>
                    <a:cubicBezTo>
                      <a:pt x="464" y="22"/>
                      <a:pt x="385" y="0"/>
                      <a:pt x="315"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5074800" y="2708200"/>
                <a:ext cx="26850" cy="34275"/>
              </a:xfrm>
              <a:custGeom>
                <a:avLst/>
                <a:gdLst/>
                <a:ahLst/>
                <a:cxnLst/>
                <a:rect l="l" t="t" r="r" b="b"/>
                <a:pathLst>
                  <a:path w="1074" h="1371" extrusionOk="0">
                    <a:moveTo>
                      <a:pt x="300" y="1"/>
                    </a:moveTo>
                    <a:cubicBezTo>
                      <a:pt x="124" y="1"/>
                      <a:pt x="0" y="128"/>
                      <a:pt x="0" y="368"/>
                    </a:cubicBezTo>
                    <a:cubicBezTo>
                      <a:pt x="0" y="711"/>
                      <a:pt x="251" y="1122"/>
                      <a:pt x="525" y="1304"/>
                    </a:cubicBezTo>
                    <a:cubicBezTo>
                      <a:pt x="609" y="1349"/>
                      <a:pt x="689" y="1371"/>
                      <a:pt x="760" y="1371"/>
                    </a:cubicBezTo>
                    <a:cubicBezTo>
                      <a:pt x="943" y="1371"/>
                      <a:pt x="1073" y="1231"/>
                      <a:pt x="1073" y="985"/>
                    </a:cubicBezTo>
                    <a:cubicBezTo>
                      <a:pt x="1073" y="642"/>
                      <a:pt x="845" y="231"/>
                      <a:pt x="548" y="72"/>
                    </a:cubicBezTo>
                    <a:cubicBezTo>
                      <a:pt x="459" y="24"/>
                      <a:pt x="375" y="1"/>
                      <a:pt x="300" y="1"/>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5206050" y="2682075"/>
                <a:ext cx="26825" cy="34525"/>
              </a:xfrm>
              <a:custGeom>
                <a:avLst/>
                <a:gdLst/>
                <a:ahLst/>
                <a:cxnLst/>
                <a:rect l="l" t="t" r="r" b="b"/>
                <a:pathLst>
                  <a:path w="1073" h="1381" extrusionOk="0">
                    <a:moveTo>
                      <a:pt x="294" y="0"/>
                    </a:moveTo>
                    <a:cubicBezTo>
                      <a:pt x="118" y="0"/>
                      <a:pt x="0" y="140"/>
                      <a:pt x="0" y="386"/>
                    </a:cubicBezTo>
                    <a:cubicBezTo>
                      <a:pt x="0" y="729"/>
                      <a:pt x="228" y="1139"/>
                      <a:pt x="525" y="1299"/>
                    </a:cubicBezTo>
                    <a:cubicBezTo>
                      <a:pt x="615" y="1354"/>
                      <a:pt x="700" y="1380"/>
                      <a:pt x="776" y="1380"/>
                    </a:cubicBezTo>
                    <a:cubicBezTo>
                      <a:pt x="951" y="1380"/>
                      <a:pt x="1073" y="1242"/>
                      <a:pt x="1073" y="1003"/>
                    </a:cubicBezTo>
                    <a:cubicBezTo>
                      <a:pt x="1073" y="660"/>
                      <a:pt x="822" y="249"/>
                      <a:pt x="525" y="67"/>
                    </a:cubicBezTo>
                    <a:cubicBezTo>
                      <a:pt x="442" y="22"/>
                      <a:pt x="364" y="0"/>
                      <a:pt x="294"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4694175" y="2675175"/>
                <a:ext cx="525575" cy="130125"/>
              </a:xfrm>
              <a:custGeom>
                <a:avLst/>
                <a:gdLst/>
                <a:ahLst/>
                <a:cxnLst/>
                <a:rect l="l" t="t" r="r" b="b"/>
                <a:pathLst>
                  <a:path w="21023" h="5205" extrusionOk="0">
                    <a:moveTo>
                      <a:pt x="2694" y="0"/>
                    </a:moveTo>
                    <a:lnTo>
                      <a:pt x="1" y="1027"/>
                    </a:lnTo>
                    <a:lnTo>
                      <a:pt x="69" y="1233"/>
                    </a:lnTo>
                    <a:lnTo>
                      <a:pt x="2626" y="251"/>
                    </a:lnTo>
                    <a:lnTo>
                      <a:pt x="5273" y="3219"/>
                    </a:lnTo>
                    <a:lnTo>
                      <a:pt x="7898" y="936"/>
                    </a:lnTo>
                    <a:lnTo>
                      <a:pt x="13125" y="5204"/>
                    </a:lnTo>
                    <a:lnTo>
                      <a:pt x="15819" y="2100"/>
                    </a:lnTo>
                    <a:lnTo>
                      <a:pt x="21023" y="1073"/>
                    </a:lnTo>
                    <a:lnTo>
                      <a:pt x="20977" y="868"/>
                    </a:lnTo>
                    <a:lnTo>
                      <a:pt x="15705" y="1918"/>
                    </a:lnTo>
                    <a:lnTo>
                      <a:pt x="13103" y="4931"/>
                    </a:lnTo>
                    <a:lnTo>
                      <a:pt x="7898" y="662"/>
                    </a:lnTo>
                    <a:lnTo>
                      <a:pt x="5296" y="2922"/>
                    </a:lnTo>
                    <a:lnTo>
                      <a:pt x="2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4690750" y="2610700"/>
                <a:ext cx="529575" cy="265350"/>
              </a:xfrm>
              <a:custGeom>
                <a:avLst/>
                <a:gdLst/>
                <a:ahLst/>
                <a:cxnLst/>
                <a:rect l="l" t="t" r="r" b="b"/>
                <a:pathLst>
                  <a:path w="21183" h="10614" extrusionOk="0">
                    <a:moveTo>
                      <a:pt x="2786" y="0"/>
                    </a:moveTo>
                    <a:lnTo>
                      <a:pt x="1" y="3675"/>
                    </a:lnTo>
                    <a:lnTo>
                      <a:pt x="161" y="3812"/>
                    </a:lnTo>
                    <a:lnTo>
                      <a:pt x="2808" y="342"/>
                    </a:lnTo>
                    <a:lnTo>
                      <a:pt x="7967" y="5935"/>
                    </a:lnTo>
                    <a:lnTo>
                      <a:pt x="8035" y="6026"/>
                    </a:lnTo>
                    <a:lnTo>
                      <a:pt x="10729" y="2397"/>
                    </a:lnTo>
                    <a:lnTo>
                      <a:pt x="13194" y="1461"/>
                    </a:lnTo>
                    <a:lnTo>
                      <a:pt x="15864" y="10614"/>
                    </a:lnTo>
                    <a:lnTo>
                      <a:pt x="18581" y="7007"/>
                    </a:lnTo>
                    <a:lnTo>
                      <a:pt x="21183" y="5935"/>
                    </a:lnTo>
                    <a:lnTo>
                      <a:pt x="21091" y="5729"/>
                    </a:lnTo>
                    <a:lnTo>
                      <a:pt x="18467" y="6825"/>
                    </a:lnTo>
                    <a:lnTo>
                      <a:pt x="15933" y="10157"/>
                    </a:lnTo>
                    <a:lnTo>
                      <a:pt x="13354" y="1301"/>
                    </a:lnTo>
                    <a:lnTo>
                      <a:pt x="13331" y="1187"/>
                    </a:lnTo>
                    <a:lnTo>
                      <a:pt x="10592" y="2214"/>
                    </a:lnTo>
                    <a:lnTo>
                      <a:pt x="8035" y="5684"/>
                    </a:lnTo>
                    <a:lnTo>
                      <a:pt x="27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4681625" y="2686275"/>
                <a:ext cx="26850" cy="34325"/>
              </a:xfrm>
              <a:custGeom>
                <a:avLst/>
                <a:gdLst/>
                <a:ahLst/>
                <a:cxnLst/>
                <a:rect l="l" t="t" r="r" b="b"/>
                <a:pathLst>
                  <a:path w="1074" h="1373" extrusionOk="0">
                    <a:moveTo>
                      <a:pt x="298" y="0"/>
                    </a:moveTo>
                    <a:cubicBezTo>
                      <a:pt x="123" y="0"/>
                      <a:pt x="1" y="139"/>
                      <a:pt x="1" y="378"/>
                    </a:cubicBezTo>
                    <a:cubicBezTo>
                      <a:pt x="1" y="720"/>
                      <a:pt x="252" y="1131"/>
                      <a:pt x="526" y="1291"/>
                    </a:cubicBezTo>
                    <a:cubicBezTo>
                      <a:pt x="615" y="1346"/>
                      <a:pt x="701" y="1372"/>
                      <a:pt x="776" y="1372"/>
                    </a:cubicBezTo>
                    <a:cubicBezTo>
                      <a:pt x="951" y="1372"/>
                      <a:pt x="1073" y="1233"/>
                      <a:pt x="1073" y="994"/>
                    </a:cubicBezTo>
                    <a:cubicBezTo>
                      <a:pt x="1073" y="652"/>
                      <a:pt x="822" y="241"/>
                      <a:pt x="548" y="81"/>
                    </a:cubicBezTo>
                    <a:cubicBezTo>
                      <a:pt x="459" y="26"/>
                      <a:pt x="373" y="0"/>
                      <a:pt x="298"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5762975" y="2798075"/>
                <a:ext cx="67075" cy="83700"/>
              </a:xfrm>
              <a:custGeom>
                <a:avLst/>
                <a:gdLst/>
                <a:ahLst/>
                <a:cxnLst/>
                <a:rect l="l" t="t" r="r" b="b"/>
                <a:pathLst>
                  <a:path w="2683" h="3348" extrusionOk="0">
                    <a:moveTo>
                      <a:pt x="1809" y="1"/>
                    </a:moveTo>
                    <a:cubicBezTo>
                      <a:pt x="1769" y="1"/>
                      <a:pt x="1736" y="19"/>
                      <a:pt x="1713" y="60"/>
                    </a:cubicBezTo>
                    <a:cubicBezTo>
                      <a:pt x="1553" y="357"/>
                      <a:pt x="1347" y="973"/>
                      <a:pt x="1165" y="1224"/>
                    </a:cubicBezTo>
                    <a:cubicBezTo>
                      <a:pt x="1086" y="1322"/>
                      <a:pt x="995" y="1361"/>
                      <a:pt x="913" y="1361"/>
                    </a:cubicBezTo>
                    <a:cubicBezTo>
                      <a:pt x="804" y="1361"/>
                      <a:pt x="711" y="1293"/>
                      <a:pt x="685" y="1202"/>
                    </a:cubicBezTo>
                    <a:cubicBezTo>
                      <a:pt x="628" y="1068"/>
                      <a:pt x="619" y="646"/>
                      <a:pt x="510" y="646"/>
                    </a:cubicBezTo>
                    <a:cubicBezTo>
                      <a:pt x="489" y="646"/>
                      <a:pt x="464" y="662"/>
                      <a:pt x="434" y="699"/>
                    </a:cubicBezTo>
                    <a:cubicBezTo>
                      <a:pt x="252" y="928"/>
                      <a:pt x="138" y="1635"/>
                      <a:pt x="92" y="1818"/>
                    </a:cubicBezTo>
                    <a:cubicBezTo>
                      <a:pt x="46" y="2000"/>
                      <a:pt x="1" y="2548"/>
                      <a:pt x="1" y="2548"/>
                    </a:cubicBezTo>
                    <a:lnTo>
                      <a:pt x="777" y="3347"/>
                    </a:lnTo>
                    <a:cubicBezTo>
                      <a:pt x="936" y="3164"/>
                      <a:pt x="1439" y="3073"/>
                      <a:pt x="1849" y="2731"/>
                    </a:cubicBezTo>
                    <a:cubicBezTo>
                      <a:pt x="2260" y="2366"/>
                      <a:pt x="2489" y="1932"/>
                      <a:pt x="2603" y="1361"/>
                    </a:cubicBezTo>
                    <a:cubicBezTo>
                      <a:pt x="2682" y="864"/>
                      <a:pt x="2085" y="1"/>
                      <a:pt x="1809" y="1"/>
                    </a:cubicBezTo>
                    <a:close/>
                  </a:path>
                </a:pathLst>
              </a:custGeom>
              <a:solidFill>
                <a:srgbClr val="F4C5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5430875" y="3545250"/>
                <a:ext cx="140975" cy="64000"/>
              </a:xfrm>
              <a:custGeom>
                <a:avLst/>
                <a:gdLst/>
                <a:ahLst/>
                <a:cxnLst/>
                <a:rect l="l" t="t" r="r" b="b"/>
                <a:pathLst>
                  <a:path w="5639" h="2560" extrusionOk="0">
                    <a:moveTo>
                      <a:pt x="1923" y="1"/>
                    </a:moveTo>
                    <a:cubicBezTo>
                      <a:pt x="1299" y="1"/>
                      <a:pt x="376" y="97"/>
                      <a:pt x="183" y="645"/>
                    </a:cubicBezTo>
                    <a:cubicBezTo>
                      <a:pt x="0" y="1238"/>
                      <a:pt x="23" y="1809"/>
                      <a:pt x="69" y="2106"/>
                    </a:cubicBezTo>
                    <a:cubicBezTo>
                      <a:pt x="92" y="2266"/>
                      <a:pt x="206" y="2334"/>
                      <a:pt x="365" y="2357"/>
                    </a:cubicBezTo>
                    <a:cubicBezTo>
                      <a:pt x="944" y="2479"/>
                      <a:pt x="1836" y="2560"/>
                      <a:pt x="2631" y="2560"/>
                    </a:cubicBezTo>
                    <a:cubicBezTo>
                      <a:pt x="3028" y="2560"/>
                      <a:pt x="3401" y="2539"/>
                      <a:pt x="3698" y="2494"/>
                    </a:cubicBezTo>
                    <a:cubicBezTo>
                      <a:pt x="4748" y="2357"/>
                      <a:pt x="5638" y="1626"/>
                      <a:pt x="5501" y="987"/>
                    </a:cubicBezTo>
                    <a:cubicBezTo>
                      <a:pt x="5387" y="371"/>
                      <a:pt x="4360" y="371"/>
                      <a:pt x="3401" y="303"/>
                    </a:cubicBezTo>
                    <a:cubicBezTo>
                      <a:pt x="2443" y="257"/>
                      <a:pt x="2511" y="29"/>
                      <a:pt x="2511" y="29"/>
                    </a:cubicBezTo>
                    <a:cubicBezTo>
                      <a:pt x="2511" y="29"/>
                      <a:pt x="2261" y="1"/>
                      <a:pt x="1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5497075" y="3563525"/>
                <a:ext cx="140400" cy="62350"/>
              </a:xfrm>
              <a:custGeom>
                <a:avLst/>
                <a:gdLst/>
                <a:ahLst/>
                <a:cxnLst/>
                <a:rect l="l" t="t" r="r" b="b"/>
                <a:pathLst>
                  <a:path w="5616" h="2494" extrusionOk="0">
                    <a:moveTo>
                      <a:pt x="2231" y="1"/>
                    </a:moveTo>
                    <a:cubicBezTo>
                      <a:pt x="1615" y="1"/>
                      <a:pt x="100" y="73"/>
                      <a:pt x="46" y="781"/>
                    </a:cubicBezTo>
                    <a:cubicBezTo>
                      <a:pt x="0" y="1375"/>
                      <a:pt x="68" y="1923"/>
                      <a:pt x="91" y="2242"/>
                    </a:cubicBezTo>
                    <a:cubicBezTo>
                      <a:pt x="114" y="2379"/>
                      <a:pt x="251" y="2493"/>
                      <a:pt x="388" y="2493"/>
                    </a:cubicBezTo>
                    <a:cubicBezTo>
                      <a:pt x="1118" y="2448"/>
                      <a:pt x="2922" y="2379"/>
                      <a:pt x="3835" y="2242"/>
                    </a:cubicBezTo>
                    <a:cubicBezTo>
                      <a:pt x="4885" y="2105"/>
                      <a:pt x="5615" y="1603"/>
                      <a:pt x="5501" y="964"/>
                    </a:cubicBezTo>
                    <a:cubicBezTo>
                      <a:pt x="5364" y="348"/>
                      <a:pt x="4337" y="348"/>
                      <a:pt x="3378" y="302"/>
                    </a:cubicBezTo>
                    <a:cubicBezTo>
                      <a:pt x="2420" y="234"/>
                      <a:pt x="2488" y="5"/>
                      <a:pt x="2488" y="5"/>
                    </a:cubicBezTo>
                    <a:cubicBezTo>
                      <a:pt x="2488" y="5"/>
                      <a:pt x="2389" y="1"/>
                      <a:pt x="2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5429150" y="3174475"/>
                <a:ext cx="89625" cy="394000"/>
              </a:xfrm>
              <a:custGeom>
                <a:avLst/>
                <a:gdLst/>
                <a:ahLst/>
                <a:cxnLst/>
                <a:rect l="l" t="t" r="r" b="b"/>
                <a:pathLst>
                  <a:path w="3585" h="15760" extrusionOk="0">
                    <a:moveTo>
                      <a:pt x="457" y="0"/>
                    </a:moveTo>
                    <a:cubicBezTo>
                      <a:pt x="457" y="0"/>
                      <a:pt x="343" y="7715"/>
                      <a:pt x="275" y="8674"/>
                    </a:cubicBezTo>
                    <a:cubicBezTo>
                      <a:pt x="206" y="9610"/>
                      <a:pt x="1" y="15316"/>
                      <a:pt x="1" y="15316"/>
                    </a:cubicBezTo>
                    <a:cubicBezTo>
                      <a:pt x="1" y="15316"/>
                      <a:pt x="900" y="15759"/>
                      <a:pt x="1877" y="15759"/>
                    </a:cubicBezTo>
                    <a:cubicBezTo>
                      <a:pt x="2212" y="15759"/>
                      <a:pt x="2556" y="15707"/>
                      <a:pt x="2877" y="15567"/>
                    </a:cubicBezTo>
                    <a:lnTo>
                      <a:pt x="3584" y="868"/>
                    </a:lnTo>
                    <a:lnTo>
                      <a:pt x="4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491925" y="3178475"/>
                <a:ext cx="91900" cy="407575"/>
              </a:xfrm>
              <a:custGeom>
                <a:avLst/>
                <a:gdLst/>
                <a:ahLst/>
                <a:cxnLst/>
                <a:rect l="l" t="t" r="r" b="b"/>
                <a:pathLst>
                  <a:path w="3676" h="16303" extrusionOk="0">
                    <a:moveTo>
                      <a:pt x="3675" y="0"/>
                    </a:moveTo>
                    <a:lnTo>
                      <a:pt x="206" y="320"/>
                    </a:lnTo>
                    <a:lnTo>
                      <a:pt x="206" y="8058"/>
                    </a:lnTo>
                    <a:cubicBezTo>
                      <a:pt x="138" y="10340"/>
                      <a:pt x="1" y="16275"/>
                      <a:pt x="1" y="16275"/>
                    </a:cubicBezTo>
                    <a:cubicBezTo>
                      <a:pt x="172" y="16294"/>
                      <a:pt x="338" y="16302"/>
                      <a:pt x="497" y="16302"/>
                    </a:cubicBezTo>
                    <a:cubicBezTo>
                      <a:pt x="2055" y="16302"/>
                      <a:pt x="3014" y="15476"/>
                      <a:pt x="3014" y="15476"/>
                    </a:cubicBezTo>
                    <a:cubicBezTo>
                      <a:pt x="2922" y="14471"/>
                      <a:pt x="3014" y="8742"/>
                      <a:pt x="3014" y="8742"/>
                    </a:cubicBezTo>
                    <a:cubicBezTo>
                      <a:pt x="3402" y="5775"/>
                      <a:pt x="3630" y="1027"/>
                      <a:pt x="3675" y="137"/>
                    </a:cubicBezTo>
                    <a:cubicBezTo>
                      <a:pt x="3675" y="46"/>
                      <a:pt x="3675" y="0"/>
                      <a:pt x="3675"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5382925" y="2901150"/>
                <a:ext cx="57675" cy="174050"/>
              </a:xfrm>
              <a:custGeom>
                <a:avLst/>
                <a:gdLst/>
                <a:ahLst/>
                <a:cxnLst/>
                <a:rect l="l" t="t" r="r" b="b"/>
                <a:pathLst>
                  <a:path w="2307" h="6962" extrusionOk="0">
                    <a:moveTo>
                      <a:pt x="1188" y="0"/>
                    </a:moveTo>
                    <a:cubicBezTo>
                      <a:pt x="1188" y="0"/>
                      <a:pt x="1" y="3698"/>
                      <a:pt x="252" y="5638"/>
                    </a:cubicBezTo>
                    <a:cubicBezTo>
                      <a:pt x="252" y="5638"/>
                      <a:pt x="1211" y="6460"/>
                      <a:pt x="2306" y="6962"/>
                    </a:cubicBezTo>
                    <a:lnTo>
                      <a:pt x="1188" y="0"/>
                    </a:ln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5469100" y="2751625"/>
                <a:ext cx="104450" cy="128425"/>
              </a:xfrm>
              <a:custGeom>
                <a:avLst/>
                <a:gdLst/>
                <a:ahLst/>
                <a:cxnLst/>
                <a:rect l="l" t="t" r="r" b="b"/>
                <a:pathLst>
                  <a:path w="4178" h="5137" extrusionOk="0">
                    <a:moveTo>
                      <a:pt x="2101" y="1"/>
                    </a:moveTo>
                    <a:cubicBezTo>
                      <a:pt x="936" y="1"/>
                      <a:pt x="1" y="1142"/>
                      <a:pt x="1" y="2580"/>
                    </a:cubicBezTo>
                    <a:cubicBezTo>
                      <a:pt x="1" y="3995"/>
                      <a:pt x="936" y="5137"/>
                      <a:pt x="2078" y="5137"/>
                    </a:cubicBezTo>
                    <a:cubicBezTo>
                      <a:pt x="3242" y="5137"/>
                      <a:pt x="4178" y="3995"/>
                      <a:pt x="4178" y="2580"/>
                    </a:cubicBezTo>
                    <a:cubicBezTo>
                      <a:pt x="4178" y="1165"/>
                      <a:pt x="3242" y="1"/>
                      <a:pt x="2101" y="1"/>
                    </a:cubicBezTo>
                    <a:close/>
                  </a:path>
                </a:pathLst>
              </a:custGeom>
              <a:solidFill>
                <a:srgbClr val="FE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5412600" y="2865675"/>
                <a:ext cx="196325" cy="338300"/>
              </a:xfrm>
              <a:custGeom>
                <a:avLst/>
                <a:gdLst/>
                <a:ahLst/>
                <a:cxnLst/>
                <a:rect l="l" t="t" r="r" b="b"/>
                <a:pathLst>
                  <a:path w="7853" h="13532" extrusionOk="0">
                    <a:moveTo>
                      <a:pt x="2992" y="1"/>
                    </a:moveTo>
                    <a:cubicBezTo>
                      <a:pt x="2904" y="1"/>
                      <a:pt x="2854" y="4"/>
                      <a:pt x="2854" y="4"/>
                    </a:cubicBezTo>
                    <a:cubicBezTo>
                      <a:pt x="663" y="597"/>
                      <a:pt x="1" y="1419"/>
                      <a:pt x="1" y="1419"/>
                    </a:cubicBezTo>
                    <a:cubicBezTo>
                      <a:pt x="252" y="3542"/>
                      <a:pt x="823" y="12649"/>
                      <a:pt x="823" y="12649"/>
                    </a:cubicBezTo>
                    <a:cubicBezTo>
                      <a:pt x="2146" y="13311"/>
                      <a:pt x="3313" y="13532"/>
                      <a:pt x="4280" y="13532"/>
                    </a:cubicBezTo>
                    <a:cubicBezTo>
                      <a:pt x="6214" y="13532"/>
                      <a:pt x="7351" y="12649"/>
                      <a:pt x="7351" y="12649"/>
                    </a:cubicBezTo>
                    <a:cubicBezTo>
                      <a:pt x="6757" y="9317"/>
                      <a:pt x="7853" y="1944"/>
                      <a:pt x="7853" y="1944"/>
                    </a:cubicBezTo>
                    <a:cubicBezTo>
                      <a:pt x="7853" y="1944"/>
                      <a:pt x="6095" y="1282"/>
                      <a:pt x="5867" y="1122"/>
                    </a:cubicBezTo>
                    <a:cubicBezTo>
                      <a:pt x="5616" y="985"/>
                      <a:pt x="5547" y="734"/>
                      <a:pt x="5547" y="734"/>
                    </a:cubicBezTo>
                    <a:cubicBezTo>
                      <a:pt x="4576" y="62"/>
                      <a:pt x="3391" y="1"/>
                      <a:pt x="2992"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5556975" y="2850925"/>
                <a:ext cx="238550" cy="139825"/>
              </a:xfrm>
              <a:custGeom>
                <a:avLst/>
                <a:gdLst/>
                <a:ahLst/>
                <a:cxnLst/>
                <a:rect l="l" t="t" r="r" b="b"/>
                <a:pathLst>
                  <a:path w="9542" h="5593" extrusionOk="0">
                    <a:moveTo>
                      <a:pt x="8195" y="1"/>
                    </a:moveTo>
                    <a:lnTo>
                      <a:pt x="5045" y="3219"/>
                    </a:lnTo>
                    <a:lnTo>
                      <a:pt x="2078" y="2534"/>
                    </a:lnTo>
                    <a:cubicBezTo>
                      <a:pt x="1" y="2876"/>
                      <a:pt x="1119" y="5182"/>
                      <a:pt x="1119" y="5182"/>
                    </a:cubicBezTo>
                    <a:lnTo>
                      <a:pt x="5753" y="5593"/>
                    </a:lnTo>
                    <a:lnTo>
                      <a:pt x="9542" y="1302"/>
                    </a:lnTo>
                    <a:cubicBezTo>
                      <a:pt x="9313" y="343"/>
                      <a:pt x="8195" y="1"/>
                      <a:pt x="8195"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5425175" y="2747525"/>
                <a:ext cx="156375" cy="116125"/>
              </a:xfrm>
              <a:custGeom>
                <a:avLst/>
                <a:gdLst/>
                <a:ahLst/>
                <a:cxnLst/>
                <a:rect l="l" t="t" r="r" b="b"/>
                <a:pathLst>
                  <a:path w="6255" h="4645" extrusionOk="0">
                    <a:moveTo>
                      <a:pt x="3981" y="1"/>
                    </a:moveTo>
                    <a:cubicBezTo>
                      <a:pt x="3309" y="1"/>
                      <a:pt x="2830" y="165"/>
                      <a:pt x="2830" y="165"/>
                    </a:cubicBezTo>
                    <a:cubicBezTo>
                      <a:pt x="0" y="1603"/>
                      <a:pt x="2328" y="4639"/>
                      <a:pt x="2328" y="4639"/>
                    </a:cubicBezTo>
                    <a:cubicBezTo>
                      <a:pt x="2392" y="4642"/>
                      <a:pt x="2453" y="4644"/>
                      <a:pt x="2513" y="4644"/>
                    </a:cubicBezTo>
                    <a:cubicBezTo>
                      <a:pt x="3878" y="4644"/>
                      <a:pt x="4109" y="3680"/>
                      <a:pt x="4109" y="3680"/>
                    </a:cubicBezTo>
                    <a:cubicBezTo>
                      <a:pt x="4976" y="3383"/>
                      <a:pt x="4725" y="2242"/>
                      <a:pt x="4725" y="2242"/>
                    </a:cubicBezTo>
                    <a:lnTo>
                      <a:pt x="6254" y="1740"/>
                    </a:lnTo>
                    <a:cubicBezTo>
                      <a:pt x="6231" y="370"/>
                      <a:pt x="4611" y="51"/>
                      <a:pt x="4611" y="51"/>
                    </a:cubicBezTo>
                    <a:cubicBezTo>
                      <a:pt x="4389" y="15"/>
                      <a:pt x="4177" y="1"/>
                      <a:pt x="3981" y="1"/>
                    </a:cubicBezTo>
                    <a:close/>
                  </a:path>
                </a:pathLst>
              </a:custGeom>
              <a:solidFill>
                <a:srgbClr val="0B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9"/>
            <p:cNvSpPr/>
            <p:nvPr/>
          </p:nvSpPr>
          <p:spPr>
            <a:xfrm>
              <a:off x="4428275" y="211710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4428275" y="2142200"/>
              <a:ext cx="152375" cy="103300"/>
            </a:xfrm>
            <a:custGeom>
              <a:avLst/>
              <a:gdLst/>
              <a:ahLst/>
              <a:cxnLst/>
              <a:rect l="l" t="t" r="r" b="b"/>
              <a:pathLst>
                <a:path w="6095" h="4132" extrusionOk="0">
                  <a:moveTo>
                    <a:pt x="0" y="1"/>
                  </a:moveTo>
                  <a:lnTo>
                    <a:pt x="0" y="594"/>
                  </a:lnTo>
                  <a:lnTo>
                    <a:pt x="6095" y="4132"/>
                  </a:lnTo>
                  <a:lnTo>
                    <a:pt x="6095" y="353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4428275" y="2167300"/>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4428275" y="219185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4428275" y="22169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428275" y="22420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4428275" y="2267175"/>
              <a:ext cx="152375" cy="102725"/>
            </a:xfrm>
            <a:custGeom>
              <a:avLst/>
              <a:gdLst/>
              <a:ahLst/>
              <a:cxnLst/>
              <a:rect l="l" t="t" r="r" b="b"/>
              <a:pathLst>
                <a:path w="6095" h="4109" extrusionOk="0">
                  <a:moveTo>
                    <a:pt x="0" y="0"/>
                  </a:moveTo>
                  <a:lnTo>
                    <a:pt x="0" y="594"/>
                  </a:lnTo>
                  <a:lnTo>
                    <a:pt x="6095" y="4109"/>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4428275" y="2292275"/>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4428275" y="2316825"/>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4428275" y="234192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4428275" y="23670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4428275" y="2392150"/>
              <a:ext cx="152375" cy="102725"/>
            </a:xfrm>
            <a:custGeom>
              <a:avLst/>
              <a:gdLst/>
              <a:ahLst/>
              <a:cxnLst/>
              <a:rect l="l" t="t" r="r" b="b"/>
              <a:pathLst>
                <a:path w="6095" h="4109" extrusionOk="0">
                  <a:moveTo>
                    <a:pt x="0" y="0"/>
                  </a:moveTo>
                  <a:lnTo>
                    <a:pt x="0" y="593"/>
                  </a:lnTo>
                  <a:lnTo>
                    <a:pt x="6095" y="4109"/>
                  </a:lnTo>
                  <a:lnTo>
                    <a:pt x="6095" y="351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4428275" y="241667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4428275" y="244177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4428275" y="2466900"/>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4428275" y="2492000"/>
              <a:ext cx="152375" cy="102725"/>
            </a:xfrm>
            <a:custGeom>
              <a:avLst/>
              <a:gdLst/>
              <a:ahLst/>
              <a:cxnLst/>
              <a:rect l="l" t="t" r="r" b="b"/>
              <a:pathLst>
                <a:path w="6095" h="4109" extrusionOk="0">
                  <a:moveTo>
                    <a:pt x="0" y="0"/>
                  </a:moveTo>
                  <a:lnTo>
                    <a:pt x="0" y="594"/>
                  </a:lnTo>
                  <a:lnTo>
                    <a:pt x="6095" y="4109"/>
                  </a:lnTo>
                  <a:lnTo>
                    <a:pt x="6095" y="351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4428275" y="25165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p34"/>
          <p:cNvSpPr txBox="1">
            <a:spLocks noGrp="1"/>
          </p:cNvSpPr>
          <p:nvPr>
            <p:ph type="title"/>
          </p:nvPr>
        </p:nvSpPr>
        <p:spPr>
          <a:xfrm>
            <a:off x="4684049" y="1918375"/>
            <a:ext cx="3739676" cy="130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600" dirty="0"/>
              <a:t>Dataset</a:t>
            </a:r>
            <a:br>
              <a:rPr lang="en" sz="5600" dirty="0"/>
            </a:br>
            <a:r>
              <a:rPr lang="en-US" sz="4000" dirty="0">
                <a:solidFill>
                  <a:schemeClr val="accent1"/>
                </a:solidFill>
                <a:latin typeface="Overpass SemiBold"/>
                <a:ea typeface="Overpass SemiBold"/>
                <a:cs typeface="Overpass SemiBold"/>
                <a:sym typeface="Overpass SemiBold"/>
              </a:rPr>
              <a:t>EXPLANATION</a:t>
            </a:r>
          </a:p>
        </p:txBody>
      </p:sp>
      <p:sp>
        <p:nvSpPr>
          <p:cNvPr id="732" name="Google Shape;732;p34"/>
          <p:cNvSpPr txBox="1">
            <a:spLocks noGrp="1"/>
          </p:cNvSpPr>
          <p:nvPr>
            <p:ph type="subTitle" idx="1"/>
          </p:nvPr>
        </p:nvSpPr>
        <p:spPr>
          <a:xfrm>
            <a:off x="5599200" y="3544225"/>
            <a:ext cx="2824800" cy="52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MARATHON Dataset</a:t>
            </a:r>
            <a:endParaRPr dirty="0"/>
          </a:p>
        </p:txBody>
      </p:sp>
      <p:grpSp>
        <p:nvGrpSpPr>
          <p:cNvPr id="733" name="Google Shape;733;p34"/>
          <p:cNvGrpSpPr/>
          <p:nvPr/>
        </p:nvGrpSpPr>
        <p:grpSpPr>
          <a:xfrm>
            <a:off x="495543" y="1146012"/>
            <a:ext cx="3924025" cy="3357205"/>
            <a:chOff x="1897175" y="1267900"/>
            <a:chExt cx="3687300" cy="3154675"/>
          </a:xfrm>
        </p:grpSpPr>
        <p:sp>
          <p:nvSpPr>
            <p:cNvPr id="734" name="Google Shape;734;p34"/>
            <p:cNvSpPr/>
            <p:nvPr/>
          </p:nvSpPr>
          <p:spPr>
            <a:xfrm>
              <a:off x="2028800" y="2689050"/>
              <a:ext cx="2372300" cy="1246600"/>
            </a:xfrm>
            <a:custGeom>
              <a:avLst/>
              <a:gdLst/>
              <a:ahLst/>
              <a:cxnLst/>
              <a:rect l="l" t="t" r="r" b="b"/>
              <a:pathLst>
                <a:path w="94892" h="49864" extrusionOk="0">
                  <a:moveTo>
                    <a:pt x="47177" y="0"/>
                  </a:moveTo>
                  <a:cubicBezTo>
                    <a:pt x="36176" y="0"/>
                    <a:pt x="25198" y="2412"/>
                    <a:pt x="16824" y="7240"/>
                  </a:cubicBezTo>
                  <a:cubicBezTo>
                    <a:pt x="0" y="16961"/>
                    <a:pt x="98" y="32731"/>
                    <a:pt x="17019" y="42502"/>
                  </a:cubicBezTo>
                  <a:cubicBezTo>
                    <a:pt x="25517" y="47409"/>
                    <a:pt x="36640" y="49864"/>
                    <a:pt x="47739" y="49864"/>
                  </a:cubicBezTo>
                  <a:cubicBezTo>
                    <a:pt x="58740" y="49864"/>
                    <a:pt x="69718" y="47452"/>
                    <a:pt x="78092" y="42624"/>
                  </a:cubicBezTo>
                  <a:cubicBezTo>
                    <a:pt x="94891" y="32903"/>
                    <a:pt x="94818" y="17133"/>
                    <a:pt x="77896" y="7362"/>
                  </a:cubicBezTo>
                  <a:cubicBezTo>
                    <a:pt x="69399" y="2455"/>
                    <a:pt x="58276" y="0"/>
                    <a:pt x="47177"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3124025" y="2256150"/>
              <a:ext cx="2372300" cy="1246600"/>
            </a:xfrm>
            <a:custGeom>
              <a:avLst/>
              <a:gdLst/>
              <a:ahLst/>
              <a:cxnLst/>
              <a:rect l="l" t="t" r="r" b="b"/>
              <a:pathLst>
                <a:path w="94892" h="49864" extrusionOk="0">
                  <a:moveTo>
                    <a:pt x="47183" y="0"/>
                  </a:moveTo>
                  <a:cubicBezTo>
                    <a:pt x="36171" y="0"/>
                    <a:pt x="25179" y="2412"/>
                    <a:pt x="16799" y="7243"/>
                  </a:cubicBezTo>
                  <a:cubicBezTo>
                    <a:pt x="0" y="16940"/>
                    <a:pt x="74" y="32734"/>
                    <a:pt x="16995" y="42505"/>
                  </a:cubicBezTo>
                  <a:cubicBezTo>
                    <a:pt x="25487" y="47409"/>
                    <a:pt x="36608" y="49864"/>
                    <a:pt x="47702" y="49864"/>
                  </a:cubicBezTo>
                  <a:cubicBezTo>
                    <a:pt x="58714" y="49864"/>
                    <a:pt x="69700" y="47446"/>
                    <a:pt x="78068" y="42603"/>
                  </a:cubicBezTo>
                  <a:cubicBezTo>
                    <a:pt x="94891" y="32906"/>
                    <a:pt x="94793" y="17111"/>
                    <a:pt x="77872" y="7341"/>
                  </a:cubicBezTo>
                  <a:cubicBezTo>
                    <a:pt x="69392" y="2449"/>
                    <a:pt x="58278" y="0"/>
                    <a:pt x="47183"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2957500" y="2975550"/>
              <a:ext cx="2372300" cy="1246625"/>
            </a:xfrm>
            <a:custGeom>
              <a:avLst/>
              <a:gdLst/>
              <a:ahLst/>
              <a:cxnLst/>
              <a:rect l="l" t="t" r="r" b="b"/>
              <a:pathLst>
                <a:path w="94892" h="49865" extrusionOk="0">
                  <a:moveTo>
                    <a:pt x="47178" y="0"/>
                  </a:moveTo>
                  <a:cubicBezTo>
                    <a:pt x="36176" y="0"/>
                    <a:pt x="25198" y="2413"/>
                    <a:pt x="16824" y="7240"/>
                  </a:cubicBezTo>
                  <a:cubicBezTo>
                    <a:pt x="1" y="16937"/>
                    <a:pt x="98" y="32732"/>
                    <a:pt x="17020" y="42502"/>
                  </a:cubicBezTo>
                  <a:cubicBezTo>
                    <a:pt x="25517" y="47409"/>
                    <a:pt x="36640" y="49864"/>
                    <a:pt x="47739" y="49864"/>
                  </a:cubicBezTo>
                  <a:cubicBezTo>
                    <a:pt x="58740" y="49864"/>
                    <a:pt x="69718" y="47452"/>
                    <a:pt x="78093" y="42625"/>
                  </a:cubicBezTo>
                  <a:cubicBezTo>
                    <a:pt x="94891" y="32903"/>
                    <a:pt x="94818" y="17108"/>
                    <a:pt x="77897" y="7362"/>
                  </a:cubicBezTo>
                  <a:cubicBezTo>
                    <a:pt x="69399" y="2455"/>
                    <a:pt x="58276" y="0"/>
                    <a:pt x="47178"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230250" y="3393600"/>
              <a:ext cx="1354225" cy="711625"/>
            </a:xfrm>
            <a:custGeom>
              <a:avLst/>
              <a:gdLst/>
              <a:ahLst/>
              <a:cxnLst/>
              <a:rect l="l" t="t" r="r" b="b"/>
              <a:pathLst>
                <a:path w="54169" h="28465" extrusionOk="0">
                  <a:moveTo>
                    <a:pt x="26925" y="1"/>
                  </a:moveTo>
                  <a:cubicBezTo>
                    <a:pt x="20644" y="1"/>
                    <a:pt x="14379" y="1378"/>
                    <a:pt x="9600" y="4133"/>
                  </a:cubicBezTo>
                  <a:cubicBezTo>
                    <a:pt x="1" y="9667"/>
                    <a:pt x="50" y="18679"/>
                    <a:pt x="9698" y="24262"/>
                  </a:cubicBezTo>
                  <a:cubicBezTo>
                    <a:pt x="14551" y="27063"/>
                    <a:pt x="20894" y="28465"/>
                    <a:pt x="27224" y="28465"/>
                  </a:cubicBezTo>
                  <a:cubicBezTo>
                    <a:pt x="33511" y="28465"/>
                    <a:pt x="39785" y="27081"/>
                    <a:pt x="44569" y="24311"/>
                  </a:cubicBezTo>
                  <a:cubicBezTo>
                    <a:pt x="54168" y="18777"/>
                    <a:pt x="54119" y="9765"/>
                    <a:pt x="44471" y="4207"/>
                  </a:cubicBezTo>
                  <a:cubicBezTo>
                    <a:pt x="39613" y="1403"/>
                    <a:pt x="33261" y="1"/>
                    <a:pt x="26925"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4722475" y="4165125"/>
              <a:ext cx="298775" cy="157275"/>
            </a:xfrm>
            <a:custGeom>
              <a:avLst/>
              <a:gdLst/>
              <a:ahLst/>
              <a:cxnLst/>
              <a:rect l="l" t="t" r="r" b="b"/>
              <a:pathLst>
                <a:path w="11951" h="6291" extrusionOk="0">
                  <a:moveTo>
                    <a:pt x="5966" y="1"/>
                  </a:moveTo>
                  <a:cubicBezTo>
                    <a:pt x="4573" y="1"/>
                    <a:pt x="3184" y="307"/>
                    <a:pt x="2131" y="919"/>
                  </a:cubicBezTo>
                  <a:cubicBezTo>
                    <a:pt x="0" y="2143"/>
                    <a:pt x="0" y="4127"/>
                    <a:pt x="2155" y="5351"/>
                  </a:cubicBezTo>
                  <a:cubicBezTo>
                    <a:pt x="3226" y="5979"/>
                    <a:pt x="4624" y="6291"/>
                    <a:pt x="6021" y="6291"/>
                  </a:cubicBezTo>
                  <a:cubicBezTo>
                    <a:pt x="7403" y="6291"/>
                    <a:pt x="8785" y="5985"/>
                    <a:pt x="9844" y="5376"/>
                  </a:cubicBezTo>
                  <a:cubicBezTo>
                    <a:pt x="11950" y="4151"/>
                    <a:pt x="11950" y="2168"/>
                    <a:pt x="9820" y="919"/>
                  </a:cubicBezTo>
                  <a:cubicBezTo>
                    <a:pt x="8755" y="307"/>
                    <a:pt x="7359" y="1"/>
                    <a:pt x="5966"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1897175" y="3338200"/>
              <a:ext cx="210000" cy="110525"/>
            </a:xfrm>
            <a:custGeom>
              <a:avLst/>
              <a:gdLst/>
              <a:ahLst/>
              <a:cxnLst/>
              <a:rect l="l" t="t" r="r" b="b"/>
              <a:pathLst>
                <a:path w="8400" h="4421" extrusionOk="0">
                  <a:moveTo>
                    <a:pt x="4182" y="1"/>
                  </a:moveTo>
                  <a:cubicBezTo>
                    <a:pt x="3202" y="1"/>
                    <a:pt x="2229" y="215"/>
                    <a:pt x="1494" y="643"/>
                  </a:cubicBezTo>
                  <a:cubicBezTo>
                    <a:pt x="0" y="1500"/>
                    <a:pt x="0" y="2896"/>
                    <a:pt x="1494" y="3778"/>
                  </a:cubicBezTo>
                  <a:cubicBezTo>
                    <a:pt x="2241" y="4206"/>
                    <a:pt x="3227" y="4421"/>
                    <a:pt x="4209" y="4421"/>
                  </a:cubicBezTo>
                  <a:cubicBezTo>
                    <a:pt x="5192" y="4421"/>
                    <a:pt x="6171" y="4206"/>
                    <a:pt x="6906" y="3778"/>
                  </a:cubicBezTo>
                  <a:cubicBezTo>
                    <a:pt x="8400" y="2921"/>
                    <a:pt x="8400" y="1525"/>
                    <a:pt x="6906" y="643"/>
                  </a:cubicBezTo>
                  <a:cubicBezTo>
                    <a:pt x="6147" y="215"/>
                    <a:pt x="5161" y="1"/>
                    <a:pt x="4182"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2368575" y="3128375"/>
              <a:ext cx="190400" cy="140825"/>
            </a:xfrm>
            <a:custGeom>
              <a:avLst/>
              <a:gdLst/>
              <a:ahLst/>
              <a:cxnLst/>
              <a:rect l="l" t="t" r="r" b="b"/>
              <a:pathLst>
                <a:path w="7616" h="5633" extrusionOk="0">
                  <a:moveTo>
                    <a:pt x="2351" y="0"/>
                  </a:moveTo>
                  <a:cubicBezTo>
                    <a:pt x="2351" y="0"/>
                    <a:pt x="5779" y="4016"/>
                    <a:pt x="6685" y="4286"/>
                  </a:cubicBezTo>
                  <a:cubicBezTo>
                    <a:pt x="7616" y="4555"/>
                    <a:pt x="6783" y="5486"/>
                    <a:pt x="6073" y="5559"/>
                  </a:cubicBezTo>
                  <a:cubicBezTo>
                    <a:pt x="5387" y="5633"/>
                    <a:pt x="3135" y="5535"/>
                    <a:pt x="2498" y="4898"/>
                  </a:cubicBezTo>
                  <a:cubicBezTo>
                    <a:pt x="1837" y="4261"/>
                    <a:pt x="0" y="3576"/>
                    <a:pt x="0" y="3576"/>
                  </a:cubicBezTo>
                  <a:cubicBezTo>
                    <a:pt x="0" y="1494"/>
                    <a:pt x="490" y="196"/>
                    <a:pt x="490" y="196"/>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a:off x="2303050" y="2389450"/>
              <a:ext cx="165325" cy="769550"/>
            </a:xfrm>
            <a:custGeom>
              <a:avLst/>
              <a:gdLst/>
              <a:ahLst/>
              <a:cxnLst/>
              <a:rect l="l" t="t" r="r" b="b"/>
              <a:pathLst>
                <a:path w="6613" h="30782" extrusionOk="0">
                  <a:moveTo>
                    <a:pt x="6172" y="1225"/>
                  </a:moveTo>
                  <a:cubicBezTo>
                    <a:pt x="6172" y="1225"/>
                    <a:pt x="6613" y="10090"/>
                    <a:pt x="6441" y="13004"/>
                  </a:cubicBezTo>
                  <a:cubicBezTo>
                    <a:pt x="6294" y="15918"/>
                    <a:pt x="5584" y="30365"/>
                    <a:pt x="5584" y="30365"/>
                  </a:cubicBezTo>
                  <a:cubicBezTo>
                    <a:pt x="3699" y="30782"/>
                    <a:pt x="2499" y="30365"/>
                    <a:pt x="2499" y="30365"/>
                  </a:cubicBezTo>
                  <a:cubicBezTo>
                    <a:pt x="1886" y="19297"/>
                    <a:pt x="1911" y="16114"/>
                    <a:pt x="1740" y="14448"/>
                  </a:cubicBezTo>
                  <a:cubicBezTo>
                    <a:pt x="1544" y="12808"/>
                    <a:pt x="1323" y="8033"/>
                    <a:pt x="1323" y="8033"/>
                  </a:cubicBezTo>
                  <a:cubicBezTo>
                    <a:pt x="1" y="5290"/>
                    <a:pt x="1397" y="1715"/>
                    <a:pt x="2033" y="858"/>
                  </a:cubicBezTo>
                  <a:cubicBezTo>
                    <a:pt x="2695" y="1"/>
                    <a:pt x="6172" y="1225"/>
                    <a:pt x="6172" y="12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a:off x="2204500" y="3201825"/>
              <a:ext cx="107150" cy="187975"/>
            </a:xfrm>
            <a:custGeom>
              <a:avLst/>
              <a:gdLst/>
              <a:ahLst/>
              <a:cxnLst/>
              <a:rect l="l" t="t" r="r" b="b"/>
              <a:pathLst>
                <a:path w="4286" h="7519" extrusionOk="0">
                  <a:moveTo>
                    <a:pt x="3306" y="858"/>
                  </a:moveTo>
                  <a:cubicBezTo>
                    <a:pt x="3404" y="2499"/>
                    <a:pt x="3992" y="4409"/>
                    <a:pt x="4139" y="5364"/>
                  </a:cubicBezTo>
                  <a:cubicBezTo>
                    <a:pt x="4286" y="6343"/>
                    <a:pt x="3943" y="6907"/>
                    <a:pt x="3722" y="7200"/>
                  </a:cubicBezTo>
                  <a:cubicBezTo>
                    <a:pt x="3502" y="7519"/>
                    <a:pt x="759" y="6613"/>
                    <a:pt x="368" y="5560"/>
                  </a:cubicBezTo>
                  <a:cubicBezTo>
                    <a:pt x="0" y="4507"/>
                    <a:pt x="759" y="3576"/>
                    <a:pt x="833" y="1593"/>
                  </a:cubicBezTo>
                  <a:cubicBezTo>
                    <a:pt x="1714" y="1"/>
                    <a:pt x="3306" y="858"/>
                    <a:pt x="3306" y="858"/>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2198375" y="2396175"/>
              <a:ext cx="187350" cy="866900"/>
            </a:xfrm>
            <a:custGeom>
              <a:avLst/>
              <a:gdLst/>
              <a:ahLst/>
              <a:cxnLst/>
              <a:rect l="l" t="t" r="r" b="b"/>
              <a:pathLst>
                <a:path w="7494" h="34676" extrusionOk="0">
                  <a:moveTo>
                    <a:pt x="7494" y="1642"/>
                  </a:moveTo>
                  <a:cubicBezTo>
                    <a:pt x="7494" y="1642"/>
                    <a:pt x="7028" y="9723"/>
                    <a:pt x="6294" y="12416"/>
                  </a:cubicBezTo>
                  <a:cubicBezTo>
                    <a:pt x="5535" y="15110"/>
                    <a:pt x="4874" y="22995"/>
                    <a:pt x="4555" y="24366"/>
                  </a:cubicBezTo>
                  <a:cubicBezTo>
                    <a:pt x="4237" y="25738"/>
                    <a:pt x="3845" y="34259"/>
                    <a:pt x="3845" y="34259"/>
                  </a:cubicBezTo>
                  <a:cubicBezTo>
                    <a:pt x="2131" y="34676"/>
                    <a:pt x="809" y="34259"/>
                    <a:pt x="809" y="34259"/>
                  </a:cubicBezTo>
                  <a:cubicBezTo>
                    <a:pt x="833" y="26276"/>
                    <a:pt x="637" y="19812"/>
                    <a:pt x="809" y="17632"/>
                  </a:cubicBezTo>
                  <a:cubicBezTo>
                    <a:pt x="955" y="15453"/>
                    <a:pt x="735" y="8988"/>
                    <a:pt x="735" y="8988"/>
                  </a:cubicBezTo>
                  <a:cubicBezTo>
                    <a:pt x="25" y="5976"/>
                    <a:pt x="0" y="5584"/>
                    <a:pt x="735" y="3576"/>
                  </a:cubicBezTo>
                  <a:cubicBezTo>
                    <a:pt x="1494" y="1568"/>
                    <a:pt x="4702" y="1"/>
                    <a:pt x="7494" y="16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2343475" y="1957850"/>
              <a:ext cx="399775" cy="353275"/>
            </a:xfrm>
            <a:custGeom>
              <a:avLst/>
              <a:gdLst/>
              <a:ahLst/>
              <a:cxnLst/>
              <a:rect l="l" t="t" r="r" b="b"/>
              <a:pathLst>
                <a:path w="15991" h="14131" extrusionOk="0">
                  <a:moveTo>
                    <a:pt x="3257" y="1"/>
                  </a:moveTo>
                  <a:cubicBezTo>
                    <a:pt x="6049" y="784"/>
                    <a:pt x="7542" y="7788"/>
                    <a:pt x="8326" y="9379"/>
                  </a:cubicBezTo>
                  <a:cubicBezTo>
                    <a:pt x="9110" y="10947"/>
                    <a:pt x="15623" y="11338"/>
                    <a:pt x="15623" y="11338"/>
                  </a:cubicBezTo>
                  <a:cubicBezTo>
                    <a:pt x="15991" y="12710"/>
                    <a:pt x="14889" y="14130"/>
                    <a:pt x="14889" y="14130"/>
                  </a:cubicBezTo>
                  <a:cubicBezTo>
                    <a:pt x="8620" y="13885"/>
                    <a:pt x="6416" y="13346"/>
                    <a:pt x="5241" y="10873"/>
                  </a:cubicBezTo>
                  <a:cubicBezTo>
                    <a:pt x="4090" y="8400"/>
                    <a:pt x="0" y="858"/>
                    <a:pt x="3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2124900" y="1955400"/>
              <a:ext cx="382050" cy="618950"/>
            </a:xfrm>
            <a:custGeom>
              <a:avLst/>
              <a:gdLst/>
              <a:ahLst/>
              <a:cxnLst/>
              <a:rect l="l" t="t" r="r" b="b"/>
              <a:pathLst>
                <a:path w="15282" h="24758" extrusionOk="0">
                  <a:moveTo>
                    <a:pt x="12000" y="99"/>
                  </a:moveTo>
                  <a:cubicBezTo>
                    <a:pt x="9527" y="1"/>
                    <a:pt x="3772" y="1274"/>
                    <a:pt x="1886" y="3698"/>
                  </a:cubicBezTo>
                  <a:cubicBezTo>
                    <a:pt x="1" y="6098"/>
                    <a:pt x="2744" y="10359"/>
                    <a:pt x="3405" y="12930"/>
                  </a:cubicBezTo>
                  <a:cubicBezTo>
                    <a:pt x="4066" y="15501"/>
                    <a:pt x="3086" y="21942"/>
                    <a:pt x="3111" y="22554"/>
                  </a:cubicBezTo>
                  <a:cubicBezTo>
                    <a:pt x="6025" y="24513"/>
                    <a:pt x="13102" y="24758"/>
                    <a:pt x="13886" y="21844"/>
                  </a:cubicBezTo>
                  <a:cubicBezTo>
                    <a:pt x="14228" y="18709"/>
                    <a:pt x="13494" y="14938"/>
                    <a:pt x="13469" y="13102"/>
                  </a:cubicBezTo>
                  <a:cubicBezTo>
                    <a:pt x="13543" y="9135"/>
                    <a:pt x="15281" y="1274"/>
                    <a:pt x="12000" y="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a:off x="2364900" y="1957850"/>
              <a:ext cx="120000" cy="622625"/>
            </a:xfrm>
            <a:custGeom>
              <a:avLst/>
              <a:gdLst/>
              <a:ahLst/>
              <a:cxnLst/>
              <a:rect l="l" t="t" r="r" b="b"/>
              <a:pathLst>
                <a:path w="4800" h="24905" extrusionOk="0">
                  <a:moveTo>
                    <a:pt x="270" y="588"/>
                  </a:moveTo>
                  <a:cubicBezTo>
                    <a:pt x="1861" y="6196"/>
                    <a:pt x="2229" y="12465"/>
                    <a:pt x="2082" y="14840"/>
                  </a:cubicBezTo>
                  <a:cubicBezTo>
                    <a:pt x="1935" y="17216"/>
                    <a:pt x="1861" y="24905"/>
                    <a:pt x="1861" y="24905"/>
                  </a:cubicBezTo>
                  <a:cubicBezTo>
                    <a:pt x="3722" y="23925"/>
                    <a:pt x="4530" y="22138"/>
                    <a:pt x="4530" y="21330"/>
                  </a:cubicBezTo>
                  <a:cubicBezTo>
                    <a:pt x="4530" y="20521"/>
                    <a:pt x="3845" y="13567"/>
                    <a:pt x="3869" y="13004"/>
                  </a:cubicBezTo>
                  <a:cubicBezTo>
                    <a:pt x="3869" y="12440"/>
                    <a:pt x="4800" y="6074"/>
                    <a:pt x="4530" y="3209"/>
                  </a:cubicBezTo>
                  <a:cubicBezTo>
                    <a:pt x="4286" y="343"/>
                    <a:pt x="2400" y="1"/>
                    <a:pt x="2400" y="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a:off x="2410200" y="1803575"/>
              <a:ext cx="26950" cy="71050"/>
            </a:xfrm>
            <a:custGeom>
              <a:avLst/>
              <a:gdLst/>
              <a:ahLst/>
              <a:cxnLst/>
              <a:rect l="l" t="t" r="r" b="b"/>
              <a:pathLst>
                <a:path w="1078" h="2842" extrusionOk="0">
                  <a:moveTo>
                    <a:pt x="0" y="1"/>
                  </a:moveTo>
                  <a:cubicBezTo>
                    <a:pt x="1078" y="343"/>
                    <a:pt x="0" y="2841"/>
                    <a:pt x="0" y="2841"/>
                  </a:cubicBezTo>
                  <a:close/>
                </a:path>
              </a:pathLst>
            </a:custGeom>
            <a:solidFill>
              <a:srgbClr val="203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a:off x="2252250" y="1753375"/>
              <a:ext cx="169600" cy="243675"/>
            </a:xfrm>
            <a:custGeom>
              <a:avLst/>
              <a:gdLst/>
              <a:ahLst/>
              <a:cxnLst/>
              <a:rect l="l" t="t" r="r" b="b"/>
              <a:pathLst>
                <a:path w="6784" h="9747" extrusionOk="0">
                  <a:moveTo>
                    <a:pt x="6367" y="2351"/>
                  </a:moveTo>
                  <a:cubicBezTo>
                    <a:pt x="6367" y="2351"/>
                    <a:pt x="6784" y="3796"/>
                    <a:pt x="6637" y="4923"/>
                  </a:cubicBezTo>
                  <a:cubicBezTo>
                    <a:pt x="6465" y="6049"/>
                    <a:pt x="6367" y="8302"/>
                    <a:pt x="5363" y="9012"/>
                  </a:cubicBezTo>
                  <a:cubicBezTo>
                    <a:pt x="4384" y="9747"/>
                    <a:pt x="2939" y="8890"/>
                    <a:pt x="1984" y="8106"/>
                  </a:cubicBezTo>
                  <a:cubicBezTo>
                    <a:pt x="1029" y="7298"/>
                    <a:pt x="25" y="5804"/>
                    <a:pt x="0" y="4017"/>
                  </a:cubicBezTo>
                  <a:cubicBezTo>
                    <a:pt x="0" y="2205"/>
                    <a:pt x="686" y="1"/>
                    <a:pt x="3282" y="123"/>
                  </a:cubicBezTo>
                  <a:cubicBezTo>
                    <a:pt x="5878" y="221"/>
                    <a:pt x="6367" y="2351"/>
                    <a:pt x="6367" y="23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2274275" y="1915600"/>
              <a:ext cx="105325" cy="154300"/>
            </a:xfrm>
            <a:custGeom>
              <a:avLst/>
              <a:gdLst/>
              <a:ahLst/>
              <a:cxnLst/>
              <a:rect l="l" t="t" r="r" b="b"/>
              <a:pathLst>
                <a:path w="4213" h="6172" extrusionOk="0">
                  <a:moveTo>
                    <a:pt x="466" y="1"/>
                  </a:moveTo>
                  <a:cubicBezTo>
                    <a:pt x="466" y="1"/>
                    <a:pt x="662" y="2327"/>
                    <a:pt x="50" y="3184"/>
                  </a:cubicBezTo>
                  <a:cubicBezTo>
                    <a:pt x="1" y="3748"/>
                    <a:pt x="1642" y="6172"/>
                    <a:pt x="3258" y="5731"/>
                  </a:cubicBezTo>
                  <a:cubicBezTo>
                    <a:pt x="4213" y="5486"/>
                    <a:pt x="4090" y="4384"/>
                    <a:pt x="4090" y="4384"/>
                  </a:cubicBezTo>
                  <a:cubicBezTo>
                    <a:pt x="3992" y="3552"/>
                    <a:pt x="4090" y="1519"/>
                    <a:pt x="4090" y="15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a:off x="2198975" y="1692150"/>
              <a:ext cx="237575" cy="238175"/>
            </a:xfrm>
            <a:custGeom>
              <a:avLst/>
              <a:gdLst/>
              <a:ahLst/>
              <a:cxnLst/>
              <a:rect l="l" t="t" r="r" b="b"/>
              <a:pathLst>
                <a:path w="9503" h="9527" extrusionOk="0">
                  <a:moveTo>
                    <a:pt x="9135" y="2866"/>
                  </a:moveTo>
                  <a:cubicBezTo>
                    <a:pt x="9502" y="4188"/>
                    <a:pt x="9086" y="4654"/>
                    <a:pt x="7960" y="5045"/>
                  </a:cubicBezTo>
                  <a:cubicBezTo>
                    <a:pt x="6833" y="5437"/>
                    <a:pt x="3846" y="4556"/>
                    <a:pt x="3846" y="4556"/>
                  </a:cubicBezTo>
                  <a:cubicBezTo>
                    <a:pt x="4041" y="6000"/>
                    <a:pt x="3601" y="6735"/>
                    <a:pt x="3601" y="6735"/>
                  </a:cubicBezTo>
                  <a:cubicBezTo>
                    <a:pt x="3111" y="5339"/>
                    <a:pt x="2670" y="6049"/>
                    <a:pt x="2621" y="7176"/>
                  </a:cubicBezTo>
                  <a:cubicBezTo>
                    <a:pt x="2572" y="8278"/>
                    <a:pt x="3209" y="8253"/>
                    <a:pt x="3209" y="8253"/>
                  </a:cubicBezTo>
                  <a:cubicBezTo>
                    <a:pt x="3160" y="9208"/>
                    <a:pt x="2842" y="9527"/>
                    <a:pt x="2842" y="9527"/>
                  </a:cubicBezTo>
                  <a:cubicBezTo>
                    <a:pt x="1642" y="8694"/>
                    <a:pt x="1" y="3135"/>
                    <a:pt x="2180" y="3013"/>
                  </a:cubicBezTo>
                  <a:cubicBezTo>
                    <a:pt x="2205" y="1078"/>
                    <a:pt x="8351" y="1"/>
                    <a:pt x="9135" y="28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a:off x="2140225" y="1986025"/>
              <a:ext cx="206325" cy="606100"/>
            </a:xfrm>
            <a:custGeom>
              <a:avLst/>
              <a:gdLst/>
              <a:ahLst/>
              <a:cxnLst/>
              <a:rect l="l" t="t" r="r" b="b"/>
              <a:pathLst>
                <a:path w="8253" h="24244" extrusionOk="0">
                  <a:moveTo>
                    <a:pt x="5314" y="0"/>
                  </a:moveTo>
                  <a:cubicBezTo>
                    <a:pt x="7249" y="4065"/>
                    <a:pt x="8253" y="7763"/>
                    <a:pt x="8179" y="11118"/>
                  </a:cubicBezTo>
                  <a:cubicBezTo>
                    <a:pt x="8130" y="14472"/>
                    <a:pt x="7420" y="24243"/>
                    <a:pt x="7420" y="24243"/>
                  </a:cubicBezTo>
                  <a:cubicBezTo>
                    <a:pt x="4090" y="23435"/>
                    <a:pt x="1812" y="22480"/>
                    <a:pt x="1151" y="21329"/>
                  </a:cubicBezTo>
                  <a:cubicBezTo>
                    <a:pt x="2596" y="17558"/>
                    <a:pt x="3110" y="15036"/>
                    <a:pt x="2816" y="13958"/>
                  </a:cubicBezTo>
                  <a:cubicBezTo>
                    <a:pt x="2522" y="12881"/>
                    <a:pt x="0" y="4702"/>
                    <a:pt x="1298" y="2253"/>
                  </a:cubicBezTo>
                  <a:cubicBezTo>
                    <a:pt x="2547" y="906"/>
                    <a:pt x="5314" y="0"/>
                    <a:pt x="5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4"/>
            <p:cNvSpPr/>
            <p:nvPr/>
          </p:nvSpPr>
          <p:spPr>
            <a:xfrm>
              <a:off x="2123075" y="2020900"/>
              <a:ext cx="419375" cy="370400"/>
            </a:xfrm>
            <a:custGeom>
              <a:avLst/>
              <a:gdLst/>
              <a:ahLst/>
              <a:cxnLst/>
              <a:rect l="l" t="t" r="r" b="b"/>
              <a:pathLst>
                <a:path w="16775" h="14816" extrusionOk="0">
                  <a:moveTo>
                    <a:pt x="3086" y="784"/>
                  </a:moveTo>
                  <a:cubicBezTo>
                    <a:pt x="5388" y="1935"/>
                    <a:pt x="7224" y="8302"/>
                    <a:pt x="8963" y="9992"/>
                  </a:cubicBezTo>
                  <a:cubicBezTo>
                    <a:pt x="9967" y="10971"/>
                    <a:pt x="14889" y="12220"/>
                    <a:pt x="16260" y="12269"/>
                  </a:cubicBezTo>
                  <a:cubicBezTo>
                    <a:pt x="16775" y="13469"/>
                    <a:pt x="15844" y="14816"/>
                    <a:pt x="15844" y="14816"/>
                  </a:cubicBezTo>
                  <a:cubicBezTo>
                    <a:pt x="7445" y="14008"/>
                    <a:pt x="7077" y="13567"/>
                    <a:pt x="4482" y="10261"/>
                  </a:cubicBezTo>
                  <a:cubicBezTo>
                    <a:pt x="1274" y="6172"/>
                    <a:pt x="0" y="1"/>
                    <a:pt x="3086" y="7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4"/>
            <p:cNvSpPr/>
            <p:nvPr/>
          </p:nvSpPr>
          <p:spPr>
            <a:xfrm>
              <a:off x="2299375" y="1953575"/>
              <a:ext cx="76550" cy="53275"/>
            </a:xfrm>
            <a:custGeom>
              <a:avLst/>
              <a:gdLst/>
              <a:ahLst/>
              <a:cxnLst/>
              <a:rect l="l" t="t" r="r" b="b"/>
              <a:pathLst>
                <a:path w="3062" h="2131" extrusionOk="0">
                  <a:moveTo>
                    <a:pt x="3062" y="1225"/>
                  </a:moveTo>
                  <a:cubicBezTo>
                    <a:pt x="2352" y="1494"/>
                    <a:pt x="1323" y="1078"/>
                    <a:pt x="1" y="0"/>
                  </a:cubicBezTo>
                  <a:cubicBezTo>
                    <a:pt x="1" y="0"/>
                    <a:pt x="393" y="1567"/>
                    <a:pt x="3062" y="2131"/>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4"/>
            <p:cNvSpPr/>
            <p:nvPr/>
          </p:nvSpPr>
          <p:spPr>
            <a:xfrm>
              <a:off x="2273050" y="1972550"/>
              <a:ext cx="82675" cy="116325"/>
            </a:xfrm>
            <a:custGeom>
              <a:avLst/>
              <a:gdLst/>
              <a:ahLst/>
              <a:cxnLst/>
              <a:rect l="l" t="t" r="r" b="b"/>
              <a:pathLst>
                <a:path w="3307" h="4653" extrusionOk="0">
                  <a:moveTo>
                    <a:pt x="442" y="0"/>
                  </a:moveTo>
                  <a:cubicBezTo>
                    <a:pt x="417" y="74"/>
                    <a:pt x="1" y="539"/>
                    <a:pt x="1" y="539"/>
                  </a:cubicBezTo>
                  <a:cubicBezTo>
                    <a:pt x="1" y="539"/>
                    <a:pt x="834" y="2351"/>
                    <a:pt x="1127" y="3159"/>
                  </a:cubicBezTo>
                  <a:cubicBezTo>
                    <a:pt x="1446" y="3967"/>
                    <a:pt x="2229" y="4653"/>
                    <a:pt x="2229" y="4653"/>
                  </a:cubicBezTo>
                  <a:lnTo>
                    <a:pt x="3307" y="3453"/>
                  </a:lnTo>
                  <a:cubicBezTo>
                    <a:pt x="1813" y="2669"/>
                    <a:pt x="442" y="0"/>
                    <a:pt x="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4"/>
            <p:cNvSpPr/>
            <p:nvPr/>
          </p:nvSpPr>
          <p:spPr>
            <a:xfrm>
              <a:off x="2355700" y="1983575"/>
              <a:ext cx="38000" cy="96125"/>
            </a:xfrm>
            <a:custGeom>
              <a:avLst/>
              <a:gdLst/>
              <a:ahLst/>
              <a:cxnLst/>
              <a:rect l="l" t="t" r="r" b="b"/>
              <a:pathLst>
                <a:path w="1520" h="3845" extrusionOk="0">
                  <a:moveTo>
                    <a:pt x="711" y="123"/>
                  </a:moveTo>
                  <a:cubicBezTo>
                    <a:pt x="613" y="0"/>
                    <a:pt x="368" y="2424"/>
                    <a:pt x="1" y="3012"/>
                  </a:cubicBezTo>
                  <a:cubicBezTo>
                    <a:pt x="711" y="3673"/>
                    <a:pt x="1127" y="3845"/>
                    <a:pt x="1127" y="3845"/>
                  </a:cubicBezTo>
                  <a:cubicBezTo>
                    <a:pt x="1127" y="3845"/>
                    <a:pt x="1519" y="1151"/>
                    <a:pt x="711"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4"/>
            <p:cNvSpPr/>
            <p:nvPr/>
          </p:nvSpPr>
          <p:spPr>
            <a:xfrm>
              <a:off x="4197200" y="2609850"/>
              <a:ext cx="18400" cy="60625"/>
            </a:xfrm>
            <a:custGeom>
              <a:avLst/>
              <a:gdLst/>
              <a:ahLst/>
              <a:cxnLst/>
              <a:rect l="l" t="t" r="r" b="b"/>
              <a:pathLst>
                <a:path w="736" h="2425" extrusionOk="0">
                  <a:moveTo>
                    <a:pt x="735" y="25"/>
                  </a:moveTo>
                  <a:cubicBezTo>
                    <a:pt x="662" y="1225"/>
                    <a:pt x="539" y="2424"/>
                    <a:pt x="539" y="2424"/>
                  </a:cubicBezTo>
                  <a:lnTo>
                    <a:pt x="294" y="2424"/>
                  </a:lnTo>
                  <a:cubicBezTo>
                    <a:pt x="294" y="2424"/>
                    <a:pt x="294" y="612"/>
                    <a:pt x="1" y="1004"/>
                  </a:cubicBezTo>
                  <a:cubicBezTo>
                    <a:pt x="50" y="0"/>
                    <a:pt x="735" y="25"/>
                    <a:pt x="735" y="2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4"/>
            <p:cNvSpPr/>
            <p:nvPr/>
          </p:nvSpPr>
          <p:spPr>
            <a:xfrm>
              <a:off x="4111500" y="2158050"/>
              <a:ext cx="124900" cy="521600"/>
            </a:xfrm>
            <a:custGeom>
              <a:avLst/>
              <a:gdLst/>
              <a:ahLst/>
              <a:cxnLst/>
              <a:rect l="l" t="t" r="r" b="b"/>
              <a:pathLst>
                <a:path w="4996" h="20864" extrusionOk="0">
                  <a:moveTo>
                    <a:pt x="466" y="20154"/>
                  </a:moveTo>
                  <a:cubicBezTo>
                    <a:pt x="343" y="20154"/>
                    <a:pt x="172" y="20007"/>
                    <a:pt x="0" y="19786"/>
                  </a:cubicBezTo>
                  <a:cubicBezTo>
                    <a:pt x="270" y="19468"/>
                    <a:pt x="564" y="19150"/>
                    <a:pt x="735" y="18905"/>
                  </a:cubicBezTo>
                  <a:cubicBezTo>
                    <a:pt x="1298" y="18097"/>
                    <a:pt x="2253" y="16334"/>
                    <a:pt x="2278" y="15525"/>
                  </a:cubicBezTo>
                  <a:cubicBezTo>
                    <a:pt x="2327" y="14717"/>
                    <a:pt x="1837" y="6367"/>
                    <a:pt x="1714" y="5338"/>
                  </a:cubicBezTo>
                  <a:cubicBezTo>
                    <a:pt x="1568" y="4310"/>
                    <a:pt x="1200" y="441"/>
                    <a:pt x="1225" y="221"/>
                  </a:cubicBezTo>
                  <a:cubicBezTo>
                    <a:pt x="1274" y="0"/>
                    <a:pt x="4824" y="1592"/>
                    <a:pt x="4824" y="1592"/>
                  </a:cubicBezTo>
                  <a:cubicBezTo>
                    <a:pt x="4775" y="1910"/>
                    <a:pt x="4286" y="3918"/>
                    <a:pt x="4482" y="5216"/>
                  </a:cubicBezTo>
                  <a:cubicBezTo>
                    <a:pt x="4678" y="6489"/>
                    <a:pt x="4996" y="7346"/>
                    <a:pt x="4824" y="9452"/>
                  </a:cubicBezTo>
                  <a:cubicBezTo>
                    <a:pt x="4653" y="11558"/>
                    <a:pt x="3625" y="14938"/>
                    <a:pt x="3967" y="16554"/>
                  </a:cubicBezTo>
                  <a:cubicBezTo>
                    <a:pt x="3992" y="16578"/>
                    <a:pt x="3992" y="16603"/>
                    <a:pt x="3992" y="16627"/>
                  </a:cubicBezTo>
                  <a:cubicBezTo>
                    <a:pt x="2939" y="18072"/>
                    <a:pt x="2572" y="20864"/>
                    <a:pt x="466" y="2015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4"/>
            <p:cNvSpPr/>
            <p:nvPr/>
          </p:nvSpPr>
          <p:spPr>
            <a:xfrm>
              <a:off x="4081500" y="2573725"/>
              <a:ext cx="138375" cy="125525"/>
            </a:xfrm>
            <a:custGeom>
              <a:avLst/>
              <a:gdLst/>
              <a:ahLst/>
              <a:cxnLst/>
              <a:rect l="l" t="t" r="r" b="b"/>
              <a:pathLst>
                <a:path w="5535" h="5021" extrusionOk="0">
                  <a:moveTo>
                    <a:pt x="1200" y="3159"/>
                  </a:moveTo>
                  <a:cubicBezTo>
                    <a:pt x="1372" y="3380"/>
                    <a:pt x="1543" y="3527"/>
                    <a:pt x="1666" y="3527"/>
                  </a:cubicBezTo>
                  <a:cubicBezTo>
                    <a:pt x="3772" y="4237"/>
                    <a:pt x="4139" y="1445"/>
                    <a:pt x="5192" y="0"/>
                  </a:cubicBezTo>
                  <a:cubicBezTo>
                    <a:pt x="5535" y="1519"/>
                    <a:pt x="5388" y="1690"/>
                    <a:pt x="5094" y="1910"/>
                  </a:cubicBezTo>
                  <a:cubicBezTo>
                    <a:pt x="4825" y="2131"/>
                    <a:pt x="3845" y="3331"/>
                    <a:pt x="3674" y="4188"/>
                  </a:cubicBezTo>
                  <a:cubicBezTo>
                    <a:pt x="3478" y="5020"/>
                    <a:pt x="809" y="4947"/>
                    <a:pt x="319" y="4776"/>
                  </a:cubicBezTo>
                  <a:cubicBezTo>
                    <a:pt x="0" y="4653"/>
                    <a:pt x="613" y="3894"/>
                    <a:pt x="1200" y="3159"/>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4"/>
            <p:cNvSpPr/>
            <p:nvPr/>
          </p:nvSpPr>
          <p:spPr>
            <a:xfrm>
              <a:off x="4270050" y="2163550"/>
              <a:ext cx="115725" cy="612825"/>
            </a:xfrm>
            <a:custGeom>
              <a:avLst/>
              <a:gdLst/>
              <a:ahLst/>
              <a:cxnLst/>
              <a:rect l="l" t="t" r="r" b="b"/>
              <a:pathLst>
                <a:path w="4629" h="24513" extrusionOk="0">
                  <a:moveTo>
                    <a:pt x="1470" y="8596"/>
                  </a:moveTo>
                  <a:cubicBezTo>
                    <a:pt x="1568" y="9526"/>
                    <a:pt x="2131" y="16726"/>
                    <a:pt x="2033" y="17926"/>
                  </a:cubicBezTo>
                  <a:cubicBezTo>
                    <a:pt x="1984" y="18660"/>
                    <a:pt x="1641" y="19811"/>
                    <a:pt x="1421" y="20742"/>
                  </a:cubicBezTo>
                  <a:cubicBezTo>
                    <a:pt x="1274" y="21329"/>
                    <a:pt x="1201" y="21819"/>
                    <a:pt x="1274" y="22064"/>
                  </a:cubicBezTo>
                  <a:cubicBezTo>
                    <a:pt x="1494" y="22676"/>
                    <a:pt x="1494" y="24513"/>
                    <a:pt x="2498" y="24097"/>
                  </a:cubicBezTo>
                  <a:cubicBezTo>
                    <a:pt x="3502" y="23680"/>
                    <a:pt x="4164" y="22407"/>
                    <a:pt x="3943" y="20987"/>
                  </a:cubicBezTo>
                  <a:cubicBezTo>
                    <a:pt x="3747" y="19591"/>
                    <a:pt x="3992" y="18905"/>
                    <a:pt x="3943" y="18048"/>
                  </a:cubicBezTo>
                  <a:cubicBezTo>
                    <a:pt x="3870" y="17215"/>
                    <a:pt x="4433" y="11975"/>
                    <a:pt x="4531" y="10090"/>
                  </a:cubicBezTo>
                  <a:cubicBezTo>
                    <a:pt x="4629" y="8228"/>
                    <a:pt x="3992" y="7347"/>
                    <a:pt x="3943" y="6098"/>
                  </a:cubicBezTo>
                  <a:cubicBezTo>
                    <a:pt x="3919" y="4849"/>
                    <a:pt x="4286" y="2253"/>
                    <a:pt x="4286" y="2253"/>
                  </a:cubicBezTo>
                  <a:cubicBezTo>
                    <a:pt x="4286" y="2253"/>
                    <a:pt x="1" y="1"/>
                    <a:pt x="344" y="2719"/>
                  </a:cubicBezTo>
                  <a:cubicBezTo>
                    <a:pt x="686" y="5437"/>
                    <a:pt x="1372" y="7665"/>
                    <a:pt x="1470" y="85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4"/>
            <p:cNvSpPr/>
            <p:nvPr/>
          </p:nvSpPr>
          <p:spPr>
            <a:xfrm>
              <a:off x="4297600" y="2682075"/>
              <a:ext cx="76550" cy="94300"/>
            </a:xfrm>
            <a:custGeom>
              <a:avLst/>
              <a:gdLst/>
              <a:ahLst/>
              <a:cxnLst/>
              <a:rect l="l" t="t" r="r" b="b"/>
              <a:pathLst>
                <a:path w="3062" h="3772" extrusionOk="0">
                  <a:moveTo>
                    <a:pt x="1" y="1397"/>
                  </a:moveTo>
                  <a:cubicBezTo>
                    <a:pt x="74" y="2645"/>
                    <a:pt x="392" y="3772"/>
                    <a:pt x="1396" y="3356"/>
                  </a:cubicBezTo>
                  <a:cubicBezTo>
                    <a:pt x="2400" y="2939"/>
                    <a:pt x="3062" y="1666"/>
                    <a:pt x="2841" y="246"/>
                  </a:cubicBezTo>
                  <a:cubicBezTo>
                    <a:pt x="2303" y="1813"/>
                    <a:pt x="270" y="1739"/>
                    <a:pt x="319" y="1"/>
                  </a:cubicBezTo>
                  <a:cubicBezTo>
                    <a:pt x="172" y="588"/>
                    <a:pt x="1" y="1127"/>
                    <a:pt x="1" y="139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4"/>
            <p:cNvSpPr/>
            <p:nvPr/>
          </p:nvSpPr>
          <p:spPr>
            <a:xfrm>
              <a:off x="4134750" y="1940100"/>
              <a:ext cx="143300" cy="614050"/>
            </a:xfrm>
            <a:custGeom>
              <a:avLst/>
              <a:gdLst/>
              <a:ahLst/>
              <a:cxnLst/>
              <a:rect l="l" t="t" r="r" b="b"/>
              <a:pathLst>
                <a:path w="5732" h="24562" extrusionOk="0">
                  <a:moveTo>
                    <a:pt x="1" y="0"/>
                  </a:moveTo>
                  <a:cubicBezTo>
                    <a:pt x="1" y="0"/>
                    <a:pt x="25" y="8694"/>
                    <a:pt x="1" y="11534"/>
                  </a:cubicBezTo>
                  <a:cubicBezTo>
                    <a:pt x="1" y="14399"/>
                    <a:pt x="760" y="23999"/>
                    <a:pt x="760" y="23999"/>
                  </a:cubicBezTo>
                  <a:cubicBezTo>
                    <a:pt x="2205" y="24562"/>
                    <a:pt x="3625" y="23876"/>
                    <a:pt x="3625" y="23876"/>
                  </a:cubicBezTo>
                  <a:cubicBezTo>
                    <a:pt x="3821" y="21378"/>
                    <a:pt x="4556" y="17313"/>
                    <a:pt x="4678" y="15158"/>
                  </a:cubicBezTo>
                  <a:cubicBezTo>
                    <a:pt x="4801" y="13003"/>
                    <a:pt x="3821" y="12661"/>
                    <a:pt x="4237" y="11093"/>
                  </a:cubicBezTo>
                  <a:cubicBezTo>
                    <a:pt x="4629" y="9526"/>
                    <a:pt x="5731" y="1127"/>
                    <a:pt x="5731" y="1127"/>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4"/>
            <p:cNvSpPr/>
            <p:nvPr/>
          </p:nvSpPr>
          <p:spPr>
            <a:xfrm>
              <a:off x="4243725" y="1846425"/>
              <a:ext cx="177575" cy="783650"/>
            </a:xfrm>
            <a:custGeom>
              <a:avLst/>
              <a:gdLst/>
              <a:ahLst/>
              <a:cxnLst/>
              <a:rect l="l" t="t" r="r" b="b"/>
              <a:pathLst>
                <a:path w="7103" h="31346" extrusionOk="0">
                  <a:moveTo>
                    <a:pt x="319" y="5584"/>
                  </a:moveTo>
                  <a:cubicBezTo>
                    <a:pt x="319" y="5584"/>
                    <a:pt x="1054" y="14914"/>
                    <a:pt x="1372" y="16089"/>
                  </a:cubicBezTo>
                  <a:cubicBezTo>
                    <a:pt x="1690" y="17265"/>
                    <a:pt x="1935" y="21844"/>
                    <a:pt x="2156" y="23411"/>
                  </a:cubicBezTo>
                  <a:cubicBezTo>
                    <a:pt x="2401" y="24978"/>
                    <a:pt x="2425" y="29484"/>
                    <a:pt x="2425" y="29484"/>
                  </a:cubicBezTo>
                  <a:cubicBezTo>
                    <a:pt x="2988" y="31345"/>
                    <a:pt x="5315" y="29778"/>
                    <a:pt x="5315" y="29778"/>
                  </a:cubicBezTo>
                  <a:cubicBezTo>
                    <a:pt x="6294" y="23999"/>
                    <a:pt x="5608" y="21134"/>
                    <a:pt x="5584" y="19420"/>
                  </a:cubicBezTo>
                  <a:cubicBezTo>
                    <a:pt x="5559" y="17730"/>
                    <a:pt x="6392" y="13298"/>
                    <a:pt x="6221" y="11461"/>
                  </a:cubicBezTo>
                  <a:cubicBezTo>
                    <a:pt x="6049" y="9625"/>
                    <a:pt x="5853" y="5780"/>
                    <a:pt x="6221" y="5070"/>
                  </a:cubicBezTo>
                  <a:cubicBezTo>
                    <a:pt x="6564" y="4360"/>
                    <a:pt x="6980" y="3184"/>
                    <a:pt x="7102" y="1054"/>
                  </a:cubicBezTo>
                  <a:cubicBezTo>
                    <a:pt x="4335" y="1"/>
                    <a:pt x="1" y="1176"/>
                    <a:pt x="1" y="117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4"/>
            <p:cNvSpPr/>
            <p:nvPr/>
          </p:nvSpPr>
          <p:spPr>
            <a:xfrm>
              <a:off x="4064975" y="1475450"/>
              <a:ext cx="339175" cy="610375"/>
            </a:xfrm>
            <a:custGeom>
              <a:avLst/>
              <a:gdLst/>
              <a:ahLst/>
              <a:cxnLst/>
              <a:rect l="l" t="t" r="r" b="b"/>
              <a:pathLst>
                <a:path w="13567" h="24415" extrusionOk="0">
                  <a:moveTo>
                    <a:pt x="3208" y="123"/>
                  </a:moveTo>
                  <a:cubicBezTo>
                    <a:pt x="5657" y="0"/>
                    <a:pt x="9820" y="2890"/>
                    <a:pt x="11681" y="5265"/>
                  </a:cubicBezTo>
                  <a:cubicBezTo>
                    <a:pt x="13567" y="7640"/>
                    <a:pt x="12416" y="10187"/>
                    <a:pt x="11779" y="12734"/>
                  </a:cubicBezTo>
                  <a:cubicBezTo>
                    <a:pt x="11142" y="15281"/>
                    <a:pt x="12122" y="21623"/>
                    <a:pt x="12122" y="22235"/>
                  </a:cubicBezTo>
                  <a:cubicBezTo>
                    <a:pt x="9232" y="24170"/>
                    <a:pt x="3845" y="24415"/>
                    <a:pt x="3037" y="21549"/>
                  </a:cubicBezTo>
                  <a:cubicBezTo>
                    <a:pt x="2694" y="18440"/>
                    <a:pt x="3404" y="15207"/>
                    <a:pt x="3429" y="13371"/>
                  </a:cubicBezTo>
                  <a:cubicBezTo>
                    <a:pt x="3306" y="9452"/>
                    <a:pt x="0" y="1298"/>
                    <a:pt x="3208"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4"/>
            <p:cNvSpPr/>
            <p:nvPr/>
          </p:nvSpPr>
          <p:spPr>
            <a:xfrm>
              <a:off x="4112100" y="1477900"/>
              <a:ext cx="92475" cy="614050"/>
            </a:xfrm>
            <a:custGeom>
              <a:avLst/>
              <a:gdLst/>
              <a:ahLst/>
              <a:cxnLst/>
              <a:rect l="l" t="t" r="r" b="b"/>
              <a:pathLst>
                <a:path w="3699" h="24562" extrusionOk="0">
                  <a:moveTo>
                    <a:pt x="3478" y="588"/>
                  </a:moveTo>
                  <a:cubicBezTo>
                    <a:pt x="2205" y="6122"/>
                    <a:pt x="2597" y="12097"/>
                    <a:pt x="2866" y="14423"/>
                  </a:cubicBezTo>
                  <a:cubicBezTo>
                    <a:pt x="3160" y="16774"/>
                    <a:pt x="3209" y="24561"/>
                    <a:pt x="3209" y="24561"/>
                  </a:cubicBezTo>
                  <a:cubicBezTo>
                    <a:pt x="1323" y="23606"/>
                    <a:pt x="417" y="21843"/>
                    <a:pt x="393" y="21035"/>
                  </a:cubicBezTo>
                  <a:cubicBezTo>
                    <a:pt x="344" y="20252"/>
                    <a:pt x="1078" y="13493"/>
                    <a:pt x="1005" y="12930"/>
                  </a:cubicBezTo>
                  <a:cubicBezTo>
                    <a:pt x="956" y="12391"/>
                    <a:pt x="1" y="7175"/>
                    <a:pt x="99" y="4334"/>
                  </a:cubicBezTo>
                  <a:cubicBezTo>
                    <a:pt x="221" y="1518"/>
                    <a:pt x="1274" y="1102"/>
                    <a:pt x="1274" y="1102"/>
                  </a:cubicBezTo>
                  <a:lnTo>
                    <a:pt x="36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4"/>
            <p:cNvSpPr/>
            <p:nvPr/>
          </p:nvSpPr>
          <p:spPr>
            <a:xfrm>
              <a:off x="4240050" y="1507275"/>
              <a:ext cx="216150" cy="590175"/>
            </a:xfrm>
            <a:custGeom>
              <a:avLst/>
              <a:gdLst/>
              <a:ahLst/>
              <a:cxnLst/>
              <a:rect l="l" t="t" r="r" b="b"/>
              <a:pathLst>
                <a:path w="8646" h="23607" extrusionOk="0">
                  <a:moveTo>
                    <a:pt x="1886" y="1"/>
                  </a:moveTo>
                  <a:cubicBezTo>
                    <a:pt x="1" y="4017"/>
                    <a:pt x="907" y="7714"/>
                    <a:pt x="1005" y="11020"/>
                  </a:cubicBezTo>
                  <a:cubicBezTo>
                    <a:pt x="1078" y="14326"/>
                    <a:pt x="2792" y="23607"/>
                    <a:pt x="2792" y="23607"/>
                  </a:cubicBezTo>
                  <a:cubicBezTo>
                    <a:pt x="6098" y="22799"/>
                    <a:pt x="6490" y="20570"/>
                    <a:pt x="7127" y="19444"/>
                  </a:cubicBezTo>
                  <a:cubicBezTo>
                    <a:pt x="8645" y="11706"/>
                    <a:pt x="6711" y="5437"/>
                    <a:pt x="5290" y="3110"/>
                  </a:cubicBezTo>
                  <a:cubicBezTo>
                    <a:pt x="4164" y="1298"/>
                    <a:pt x="1886" y="1"/>
                    <a:pt x="1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4"/>
            <p:cNvSpPr/>
            <p:nvPr/>
          </p:nvSpPr>
          <p:spPr>
            <a:xfrm>
              <a:off x="3944375" y="1791100"/>
              <a:ext cx="64300" cy="33625"/>
            </a:xfrm>
            <a:custGeom>
              <a:avLst/>
              <a:gdLst/>
              <a:ahLst/>
              <a:cxnLst/>
              <a:rect l="l" t="t" r="r" b="b"/>
              <a:pathLst>
                <a:path w="2572" h="1345" extrusionOk="0">
                  <a:moveTo>
                    <a:pt x="1319" y="1"/>
                  </a:moveTo>
                  <a:cubicBezTo>
                    <a:pt x="1012" y="1"/>
                    <a:pt x="704" y="68"/>
                    <a:pt x="465" y="206"/>
                  </a:cubicBezTo>
                  <a:cubicBezTo>
                    <a:pt x="0" y="451"/>
                    <a:pt x="0" y="891"/>
                    <a:pt x="465" y="1161"/>
                  </a:cubicBezTo>
                  <a:cubicBezTo>
                    <a:pt x="686" y="1283"/>
                    <a:pt x="986" y="1344"/>
                    <a:pt x="1286" y="1344"/>
                  </a:cubicBezTo>
                  <a:cubicBezTo>
                    <a:pt x="1586" y="1344"/>
                    <a:pt x="1886" y="1283"/>
                    <a:pt x="2106" y="1161"/>
                  </a:cubicBezTo>
                  <a:cubicBezTo>
                    <a:pt x="2571" y="891"/>
                    <a:pt x="2571" y="451"/>
                    <a:pt x="2131" y="181"/>
                  </a:cubicBezTo>
                  <a:cubicBezTo>
                    <a:pt x="1903" y="62"/>
                    <a:pt x="1612" y="1"/>
                    <a:pt x="1319" y="1"/>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p:cNvSpPr/>
            <p:nvPr/>
          </p:nvSpPr>
          <p:spPr>
            <a:xfrm>
              <a:off x="4062525" y="1567275"/>
              <a:ext cx="352650" cy="342850"/>
            </a:xfrm>
            <a:custGeom>
              <a:avLst/>
              <a:gdLst/>
              <a:ahLst/>
              <a:cxnLst/>
              <a:rect l="l" t="t" r="r" b="b"/>
              <a:pathLst>
                <a:path w="14106" h="13714" extrusionOk="0">
                  <a:moveTo>
                    <a:pt x="11069" y="759"/>
                  </a:moveTo>
                  <a:cubicBezTo>
                    <a:pt x="8791" y="1886"/>
                    <a:pt x="8571" y="8596"/>
                    <a:pt x="6832" y="10261"/>
                  </a:cubicBezTo>
                  <a:cubicBezTo>
                    <a:pt x="5828" y="11216"/>
                    <a:pt x="1886" y="10457"/>
                    <a:pt x="539" y="10481"/>
                  </a:cubicBezTo>
                  <a:cubicBezTo>
                    <a:pt x="0" y="11681"/>
                    <a:pt x="735" y="13101"/>
                    <a:pt x="735" y="13101"/>
                  </a:cubicBezTo>
                  <a:cubicBezTo>
                    <a:pt x="8253" y="13469"/>
                    <a:pt x="9159" y="13714"/>
                    <a:pt x="11069" y="10040"/>
                  </a:cubicBezTo>
                  <a:cubicBezTo>
                    <a:pt x="12587" y="7200"/>
                    <a:pt x="14105" y="0"/>
                    <a:pt x="11069" y="75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3947425" y="1487675"/>
              <a:ext cx="272450" cy="337975"/>
            </a:xfrm>
            <a:custGeom>
              <a:avLst/>
              <a:gdLst/>
              <a:ahLst/>
              <a:cxnLst/>
              <a:rect l="l" t="t" r="r" b="b"/>
              <a:pathLst>
                <a:path w="10898" h="13519" extrusionOk="0">
                  <a:moveTo>
                    <a:pt x="7861" y="711"/>
                  </a:moveTo>
                  <a:cubicBezTo>
                    <a:pt x="6392" y="1470"/>
                    <a:pt x="5706" y="7568"/>
                    <a:pt x="3968" y="9110"/>
                  </a:cubicBezTo>
                  <a:cubicBezTo>
                    <a:pt x="2964" y="9967"/>
                    <a:pt x="2547" y="10751"/>
                    <a:pt x="515" y="11755"/>
                  </a:cubicBezTo>
                  <a:cubicBezTo>
                    <a:pt x="1" y="12857"/>
                    <a:pt x="1421" y="13518"/>
                    <a:pt x="1421" y="13518"/>
                  </a:cubicBezTo>
                  <a:cubicBezTo>
                    <a:pt x="5437" y="12000"/>
                    <a:pt x="6367" y="10702"/>
                    <a:pt x="7714" y="8670"/>
                  </a:cubicBezTo>
                  <a:cubicBezTo>
                    <a:pt x="9379" y="6147"/>
                    <a:pt x="10898" y="1"/>
                    <a:pt x="7861" y="7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3873350" y="1788275"/>
              <a:ext cx="113900" cy="98575"/>
            </a:xfrm>
            <a:custGeom>
              <a:avLst/>
              <a:gdLst/>
              <a:ahLst/>
              <a:cxnLst/>
              <a:rect l="l" t="t" r="r" b="b"/>
              <a:pathLst>
                <a:path w="4556" h="3943" extrusionOk="0">
                  <a:moveTo>
                    <a:pt x="4310" y="1274"/>
                  </a:moveTo>
                  <a:cubicBezTo>
                    <a:pt x="4261" y="1396"/>
                    <a:pt x="3870" y="1837"/>
                    <a:pt x="3527" y="2229"/>
                  </a:cubicBezTo>
                  <a:cubicBezTo>
                    <a:pt x="3184" y="2621"/>
                    <a:pt x="2621" y="3306"/>
                    <a:pt x="2449" y="3135"/>
                  </a:cubicBezTo>
                  <a:cubicBezTo>
                    <a:pt x="2278" y="2963"/>
                    <a:pt x="2621" y="2302"/>
                    <a:pt x="2621" y="2302"/>
                  </a:cubicBezTo>
                  <a:cubicBezTo>
                    <a:pt x="2621" y="2302"/>
                    <a:pt x="1568" y="3282"/>
                    <a:pt x="1396" y="3600"/>
                  </a:cubicBezTo>
                  <a:cubicBezTo>
                    <a:pt x="1200" y="3943"/>
                    <a:pt x="1323" y="2988"/>
                    <a:pt x="1568" y="2547"/>
                  </a:cubicBezTo>
                  <a:cubicBezTo>
                    <a:pt x="931" y="3551"/>
                    <a:pt x="760" y="3772"/>
                    <a:pt x="711" y="3527"/>
                  </a:cubicBezTo>
                  <a:cubicBezTo>
                    <a:pt x="662" y="3282"/>
                    <a:pt x="1200" y="1911"/>
                    <a:pt x="1127" y="2057"/>
                  </a:cubicBezTo>
                  <a:cubicBezTo>
                    <a:pt x="368" y="3208"/>
                    <a:pt x="74" y="3355"/>
                    <a:pt x="147" y="2817"/>
                  </a:cubicBezTo>
                  <a:cubicBezTo>
                    <a:pt x="221" y="2302"/>
                    <a:pt x="980" y="1396"/>
                    <a:pt x="1421" y="1151"/>
                  </a:cubicBezTo>
                  <a:cubicBezTo>
                    <a:pt x="98" y="2008"/>
                    <a:pt x="1" y="1911"/>
                    <a:pt x="343" y="1543"/>
                  </a:cubicBezTo>
                  <a:cubicBezTo>
                    <a:pt x="662" y="1151"/>
                    <a:pt x="1886" y="221"/>
                    <a:pt x="3527" y="0"/>
                  </a:cubicBezTo>
                  <a:cubicBezTo>
                    <a:pt x="4555" y="955"/>
                    <a:pt x="4310" y="1274"/>
                    <a:pt x="4310" y="12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3945600" y="1828075"/>
              <a:ext cx="146325" cy="74100"/>
            </a:xfrm>
            <a:custGeom>
              <a:avLst/>
              <a:gdLst/>
              <a:ahLst/>
              <a:cxnLst/>
              <a:rect l="l" t="t" r="r" b="b"/>
              <a:pathLst>
                <a:path w="5853" h="2964" extrusionOk="0">
                  <a:moveTo>
                    <a:pt x="539" y="1788"/>
                  </a:moveTo>
                  <a:cubicBezTo>
                    <a:pt x="980" y="1127"/>
                    <a:pt x="1592" y="367"/>
                    <a:pt x="2375" y="147"/>
                  </a:cubicBezTo>
                  <a:cubicBezTo>
                    <a:pt x="2939" y="0"/>
                    <a:pt x="3526" y="123"/>
                    <a:pt x="4065" y="294"/>
                  </a:cubicBezTo>
                  <a:cubicBezTo>
                    <a:pt x="4506" y="441"/>
                    <a:pt x="5118" y="490"/>
                    <a:pt x="5534" y="686"/>
                  </a:cubicBezTo>
                  <a:cubicBezTo>
                    <a:pt x="5730" y="1200"/>
                    <a:pt x="5853" y="1641"/>
                    <a:pt x="5853" y="2106"/>
                  </a:cubicBezTo>
                  <a:cubicBezTo>
                    <a:pt x="5755" y="2131"/>
                    <a:pt x="5657" y="2155"/>
                    <a:pt x="5559" y="2155"/>
                  </a:cubicBezTo>
                  <a:cubicBezTo>
                    <a:pt x="5094" y="2204"/>
                    <a:pt x="4628" y="2375"/>
                    <a:pt x="4163" y="2375"/>
                  </a:cubicBezTo>
                  <a:cubicBezTo>
                    <a:pt x="3869" y="2351"/>
                    <a:pt x="3379" y="2449"/>
                    <a:pt x="3086" y="2375"/>
                  </a:cubicBezTo>
                  <a:cubicBezTo>
                    <a:pt x="3208" y="2400"/>
                    <a:pt x="3330" y="2449"/>
                    <a:pt x="3355" y="2571"/>
                  </a:cubicBezTo>
                  <a:cubicBezTo>
                    <a:pt x="3379" y="2669"/>
                    <a:pt x="3281" y="2767"/>
                    <a:pt x="3184" y="2792"/>
                  </a:cubicBezTo>
                  <a:cubicBezTo>
                    <a:pt x="2522" y="2963"/>
                    <a:pt x="1935" y="2155"/>
                    <a:pt x="1518" y="1763"/>
                  </a:cubicBezTo>
                  <a:cubicBezTo>
                    <a:pt x="1543" y="1812"/>
                    <a:pt x="0" y="2645"/>
                    <a:pt x="539" y="17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4093125" y="1315650"/>
              <a:ext cx="144500" cy="181250"/>
            </a:xfrm>
            <a:custGeom>
              <a:avLst/>
              <a:gdLst/>
              <a:ahLst/>
              <a:cxnLst/>
              <a:rect l="l" t="t" r="r" b="b"/>
              <a:pathLst>
                <a:path w="5780" h="7250" extrusionOk="0">
                  <a:moveTo>
                    <a:pt x="1715" y="882"/>
                  </a:moveTo>
                  <a:cubicBezTo>
                    <a:pt x="1690" y="931"/>
                    <a:pt x="1666" y="1005"/>
                    <a:pt x="1641" y="1078"/>
                  </a:cubicBezTo>
                  <a:cubicBezTo>
                    <a:pt x="1519" y="1446"/>
                    <a:pt x="1592" y="1886"/>
                    <a:pt x="1519" y="2254"/>
                  </a:cubicBezTo>
                  <a:cubicBezTo>
                    <a:pt x="1372" y="2866"/>
                    <a:pt x="931" y="3331"/>
                    <a:pt x="735" y="3919"/>
                  </a:cubicBezTo>
                  <a:cubicBezTo>
                    <a:pt x="1" y="6049"/>
                    <a:pt x="2131" y="7249"/>
                    <a:pt x="3968" y="7102"/>
                  </a:cubicBezTo>
                  <a:cubicBezTo>
                    <a:pt x="4286" y="7078"/>
                    <a:pt x="4629" y="7004"/>
                    <a:pt x="4898" y="6784"/>
                  </a:cubicBezTo>
                  <a:cubicBezTo>
                    <a:pt x="5780" y="6098"/>
                    <a:pt x="4776" y="5021"/>
                    <a:pt x="4360" y="4384"/>
                  </a:cubicBezTo>
                  <a:cubicBezTo>
                    <a:pt x="4066" y="3943"/>
                    <a:pt x="3649" y="3356"/>
                    <a:pt x="3625" y="2792"/>
                  </a:cubicBezTo>
                  <a:cubicBezTo>
                    <a:pt x="3576" y="2278"/>
                    <a:pt x="3870" y="1837"/>
                    <a:pt x="3747" y="1299"/>
                  </a:cubicBezTo>
                  <a:cubicBezTo>
                    <a:pt x="3551" y="221"/>
                    <a:pt x="2205" y="1"/>
                    <a:pt x="1715" y="8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4189250" y="1445450"/>
              <a:ext cx="104700" cy="142050"/>
            </a:xfrm>
            <a:custGeom>
              <a:avLst/>
              <a:gdLst/>
              <a:ahLst/>
              <a:cxnLst/>
              <a:rect l="l" t="t" r="r" b="b"/>
              <a:pathLst>
                <a:path w="4188" h="5682" extrusionOk="0">
                  <a:moveTo>
                    <a:pt x="3380" y="0"/>
                  </a:moveTo>
                  <a:cubicBezTo>
                    <a:pt x="3380" y="0"/>
                    <a:pt x="2767" y="2106"/>
                    <a:pt x="4139" y="2988"/>
                  </a:cubicBezTo>
                  <a:cubicBezTo>
                    <a:pt x="4188" y="3502"/>
                    <a:pt x="2743" y="5681"/>
                    <a:pt x="1274" y="5290"/>
                  </a:cubicBezTo>
                  <a:cubicBezTo>
                    <a:pt x="441" y="5094"/>
                    <a:pt x="0" y="3869"/>
                    <a:pt x="0" y="3869"/>
                  </a:cubicBezTo>
                  <a:cubicBezTo>
                    <a:pt x="74" y="3110"/>
                    <a:pt x="515" y="1518"/>
                    <a:pt x="515" y="151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4140875" y="1285650"/>
              <a:ext cx="156150" cy="222875"/>
            </a:xfrm>
            <a:custGeom>
              <a:avLst/>
              <a:gdLst/>
              <a:ahLst/>
              <a:cxnLst/>
              <a:rect l="l" t="t" r="r" b="b"/>
              <a:pathLst>
                <a:path w="6246" h="8915" extrusionOk="0">
                  <a:moveTo>
                    <a:pt x="393" y="2131"/>
                  </a:moveTo>
                  <a:cubicBezTo>
                    <a:pt x="393" y="2131"/>
                    <a:pt x="1" y="3454"/>
                    <a:pt x="148" y="4507"/>
                  </a:cubicBezTo>
                  <a:cubicBezTo>
                    <a:pt x="295" y="5535"/>
                    <a:pt x="393" y="7592"/>
                    <a:pt x="1299" y="8253"/>
                  </a:cubicBezTo>
                  <a:cubicBezTo>
                    <a:pt x="2229" y="8915"/>
                    <a:pt x="3527" y="8155"/>
                    <a:pt x="4409" y="7396"/>
                  </a:cubicBezTo>
                  <a:cubicBezTo>
                    <a:pt x="5266" y="6662"/>
                    <a:pt x="6196" y="5315"/>
                    <a:pt x="6221" y="3650"/>
                  </a:cubicBezTo>
                  <a:cubicBezTo>
                    <a:pt x="6245" y="2009"/>
                    <a:pt x="5584" y="1"/>
                    <a:pt x="3209" y="99"/>
                  </a:cubicBezTo>
                  <a:cubicBezTo>
                    <a:pt x="833" y="197"/>
                    <a:pt x="393" y="2131"/>
                    <a:pt x="393" y="21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4177000" y="1270975"/>
              <a:ext cx="167775" cy="231425"/>
            </a:xfrm>
            <a:custGeom>
              <a:avLst/>
              <a:gdLst/>
              <a:ahLst/>
              <a:cxnLst/>
              <a:rect l="l" t="t" r="r" b="b"/>
              <a:pathLst>
                <a:path w="6711" h="9257" extrusionOk="0">
                  <a:moveTo>
                    <a:pt x="613" y="1714"/>
                  </a:moveTo>
                  <a:cubicBezTo>
                    <a:pt x="1" y="2473"/>
                    <a:pt x="270" y="3380"/>
                    <a:pt x="1029" y="3943"/>
                  </a:cubicBezTo>
                  <a:cubicBezTo>
                    <a:pt x="1568" y="4335"/>
                    <a:pt x="2033" y="4579"/>
                    <a:pt x="2376" y="5167"/>
                  </a:cubicBezTo>
                  <a:cubicBezTo>
                    <a:pt x="2694" y="5706"/>
                    <a:pt x="2866" y="6343"/>
                    <a:pt x="2915" y="6979"/>
                  </a:cubicBezTo>
                  <a:cubicBezTo>
                    <a:pt x="2939" y="7493"/>
                    <a:pt x="2939" y="8008"/>
                    <a:pt x="2964" y="8546"/>
                  </a:cubicBezTo>
                  <a:cubicBezTo>
                    <a:pt x="2988" y="8791"/>
                    <a:pt x="2988" y="9110"/>
                    <a:pt x="3257" y="9183"/>
                  </a:cubicBezTo>
                  <a:cubicBezTo>
                    <a:pt x="3551" y="9257"/>
                    <a:pt x="4163" y="9036"/>
                    <a:pt x="4433" y="8889"/>
                  </a:cubicBezTo>
                  <a:cubicBezTo>
                    <a:pt x="4874" y="8620"/>
                    <a:pt x="5265" y="8277"/>
                    <a:pt x="5584" y="7885"/>
                  </a:cubicBezTo>
                  <a:cubicBezTo>
                    <a:pt x="6220" y="7151"/>
                    <a:pt x="6612" y="6171"/>
                    <a:pt x="6637" y="5192"/>
                  </a:cubicBezTo>
                  <a:cubicBezTo>
                    <a:pt x="6710" y="3355"/>
                    <a:pt x="5657" y="2155"/>
                    <a:pt x="4335" y="1102"/>
                  </a:cubicBezTo>
                  <a:cubicBezTo>
                    <a:pt x="2964" y="0"/>
                    <a:pt x="1690" y="392"/>
                    <a:pt x="613" y="17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4121300" y="1267900"/>
              <a:ext cx="110200" cy="125525"/>
            </a:xfrm>
            <a:custGeom>
              <a:avLst/>
              <a:gdLst/>
              <a:ahLst/>
              <a:cxnLst/>
              <a:rect l="l" t="t" r="r" b="b"/>
              <a:pathLst>
                <a:path w="4408" h="5021" extrusionOk="0">
                  <a:moveTo>
                    <a:pt x="2033" y="907"/>
                  </a:moveTo>
                  <a:cubicBezTo>
                    <a:pt x="2033" y="907"/>
                    <a:pt x="2033" y="907"/>
                    <a:pt x="2033" y="907"/>
                  </a:cubicBezTo>
                  <a:cubicBezTo>
                    <a:pt x="2498" y="588"/>
                    <a:pt x="4383" y="1"/>
                    <a:pt x="4383" y="980"/>
                  </a:cubicBezTo>
                  <a:cubicBezTo>
                    <a:pt x="4408" y="1935"/>
                    <a:pt x="2988" y="2890"/>
                    <a:pt x="2253" y="3331"/>
                  </a:cubicBezTo>
                  <a:cubicBezTo>
                    <a:pt x="1910" y="3503"/>
                    <a:pt x="1567" y="3649"/>
                    <a:pt x="1274" y="3894"/>
                  </a:cubicBezTo>
                  <a:cubicBezTo>
                    <a:pt x="882" y="4188"/>
                    <a:pt x="857" y="4776"/>
                    <a:pt x="514" y="5021"/>
                  </a:cubicBezTo>
                  <a:cubicBezTo>
                    <a:pt x="0" y="4531"/>
                    <a:pt x="123" y="3282"/>
                    <a:pt x="343" y="2670"/>
                  </a:cubicBezTo>
                  <a:cubicBezTo>
                    <a:pt x="612" y="1862"/>
                    <a:pt x="1322" y="1397"/>
                    <a:pt x="2033" y="9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4195375" y="1472375"/>
              <a:ext cx="53900" cy="38600"/>
            </a:xfrm>
            <a:custGeom>
              <a:avLst/>
              <a:gdLst/>
              <a:ahLst/>
              <a:cxnLst/>
              <a:rect l="l" t="t" r="r" b="b"/>
              <a:pathLst>
                <a:path w="2156" h="1544" extrusionOk="0">
                  <a:moveTo>
                    <a:pt x="123" y="1029"/>
                  </a:moveTo>
                  <a:cubicBezTo>
                    <a:pt x="1078" y="931"/>
                    <a:pt x="2155" y="1"/>
                    <a:pt x="2155" y="1"/>
                  </a:cubicBezTo>
                  <a:cubicBezTo>
                    <a:pt x="2155" y="1"/>
                    <a:pt x="1935" y="1127"/>
                    <a:pt x="0" y="1543"/>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865725" y="2915325"/>
              <a:ext cx="258975" cy="109625"/>
            </a:xfrm>
            <a:custGeom>
              <a:avLst/>
              <a:gdLst/>
              <a:ahLst/>
              <a:cxnLst/>
              <a:rect l="l" t="t" r="r" b="b"/>
              <a:pathLst>
                <a:path w="10359" h="4385" extrusionOk="0">
                  <a:moveTo>
                    <a:pt x="931" y="1"/>
                  </a:moveTo>
                  <a:cubicBezTo>
                    <a:pt x="0" y="1470"/>
                    <a:pt x="221" y="2498"/>
                    <a:pt x="490" y="2621"/>
                  </a:cubicBezTo>
                  <a:cubicBezTo>
                    <a:pt x="3634" y="4019"/>
                    <a:pt x="6103" y="4384"/>
                    <a:pt x="7811" y="4384"/>
                  </a:cubicBezTo>
                  <a:cubicBezTo>
                    <a:pt x="9124" y="4384"/>
                    <a:pt x="9986" y="4169"/>
                    <a:pt x="10359" y="4041"/>
                  </a:cubicBezTo>
                  <a:cubicBezTo>
                    <a:pt x="9428" y="2768"/>
                    <a:pt x="8571" y="1543"/>
                    <a:pt x="7518" y="123"/>
                  </a:cubicBezTo>
                  <a:cubicBezTo>
                    <a:pt x="6736" y="271"/>
                    <a:pt x="5859" y="324"/>
                    <a:pt x="5006" y="324"/>
                  </a:cubicBezTo>
                  <a:cubicBezTo>
                    <a:pt x="2894" y="324"/>
                    <a:pt x="931" y="1"/>
                    <a:pt x="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4206375" y="1925400"/>
              <a:ext cx="279200" cy="315300"/>
            </a:xfrm>
            <a:custGeom>
              <a:avLst/>
              <a:gdLst/>
              <a:ahLst/>
              <a:cxnLst/>
              <a:rect l="l" t="t" r="r" b="b"/>
              <a:pathLst>
                <a:path w="11168" h="12612" extrusionOk="0">
                  <a:moveTo>
                    <a:pt x="11167" y="1"/>
                  </a:moveTo>
                  <a:lnTo>
                    <a:pt x="25" y="6466"/>
                  </a:lnTo>
                  <a:lnTo>
                    <a:pt x="1" y="12612"/>
                  </a:lnTo>
                  <a:lnTo>
                    <a:pt x="11143" y="6147"/>
                  </a:lnTo>
                  <a:lnTo>
                    <a:pt x="11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2951375" y="1925400"/>
              <a:ext cx="281025" cy="315300"/>
            </a:xfrm>
            <a:custGeom>
              <a:avLst/>
              <a:gdLst/>
              <a:ahLst/>
              <a:cxnLst/>
              <a:rect l="l" t="t" r="r" b="b"/>
              <a:pathLst>
                <a:path w="11241" h="12612" extrusionOk="0">
                  <a:moveTo>
                    <a:pt x="25" y="1"/>
                  </a:moveTo>
                  <a:lnTo>
                    <a:pt x="1" y="6147"/>
                  </a:lnTo>
                  <a:lnTo>
                    <a:pt x="11216" y="12612"/>
                  </a:lnTo>
                  <a:lnTo>
                    <a:pt x="11241"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3956000" y="2062225"/>
              <a:ext cx="251025" cy="238475"/>
            </a:xfrm>
            <a:custGeom>
              <a:avLst/>
              <a:gdLst/>
              <a:ahLst/>
              <a:cxnLst/>
              <a:rect l="l" t="t" r="r" b="b"/>
              <a:pathLst>
                <a:path w="10041" h="9539" extrusionOk="0">
                  <a:moveTo>
                    <a:pt x="5877" y="1"/>
                  </a:moveTo>
                  <a:cubicBezTo>
                    <a:pt x="4371" y="1"/>
                    <a:pt x="2865" y="331"/>
                    <a:pt x="1715" y="993"/>
                  </a:cubicBezTo>
                  <a:cubicBezTo>
                    <a:pt x="588" y="1654"/>
                    <a:pt x="25" y="2535"/>
                    <a:pt x="25" y="3392"/>
                  </a:cubicBezTo>
                  <a:lnTo>
                    <a:pt x="0" y="9522"/>
                  </a:lnTo>
                  <a:lnTo>
                    <a:pt x="0" y="9522"/>
                  </a:lnTo>
                  <a:cubicBezTo>
                    <a:pt x="7" y="8647"/>
                    <a:pt x="571" y="7796"/>
                    <a:pt x="1715" y="7139"/>
                  </a:cubicBezTo>
                  <a:cubicBezTo>
                    <a:pt x="2853" y="6478"/>
                    <a:pt x="4353" y="6147"/>
                    <a:pt x="5856" y="6147"/>
                  </a:cubicBezTo>
                  <a:cubicBezTo>
                    <a:pt x="7359" y="6147"/>
                    <a:pt x="8865" y="6478"/>
                    <a:pt x="10016" y="7139"/>
                  </a:cubicBezTo>
                  <a:lnTo>
                    <a:pt x="10040" y="993"/>
                  </a:lnTo>
                  <a:cubicBezTo>
                    <a:pt x="8890" y="331"/>
                    <a:pt x="7384" y="1"/>
                    <a:pt x="5877" y="1"/>
                  </a:cubicBezTo>
                  <a:close/>
                  <a:moveTo>
                    <a:pt x="0" y="9522"/>
                  </a:moveTo>
                  <a:cubicBezTo>
                    <a:pt x="0" y="9528"/>
                    <a:pt x="0" y="9533"/>
                    <a:pt x="0" y="9539"/>
                  </a:cubicBezTo>
                  <a:lnTo>
                    <a:pt x="0" y="9522"/>
                  </a:lnTo>
                  <a:close/>
                </a:path>
              </a:pathLst>
            </a:custGeom>
            <a:solidFill>
              <a:srgbClr val="787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3231775" y="2062300"/>
              <a:ext cx="252250" cy="239025"/>
            </a:xfrm>
            <a:custGeom>
              <a:avLst/>
              <a:gdLst/>
              <a:ahLst/>
              <a:cxnLst/>
              <a:rect l="l" t="t" r="r" b="b"/>
              <a:pathLst>
                <a:path w="10090" h="9561" extrusionOk="0">
                  <a:moveTo>
                    <a:pt x="4190" y="1"/>
                  </a:moveTo>
                  <a:cubicBezTo>
                    <a:pt x="2677" y="1"/>
                    <a:pt x="1169" y="338"/>
                    <a:pt x="25" y="1014"/>
                  </a:cubicBezTo>
                  <a:lnTo>
                    <a:pt x="0" y="7136"/>
                  </a:lnTo>
                  <a:cubicBezTo>
                    <a:pt x="1151" y="6475"/>
                    <a:pt x="2657" y="6144"/>
                    <a:pt x="4163" y="6144"/>
                  </a:cubicBezTo>
                  <a:cubicBezTo>
                    <a:pt x="5669" y="6144"/>
                    <a:pt x="7175" y="6475"/>
                    <a:pt x="8326" y="7136"/>
                  </a:cubicBezTo>
                  <a:cubicBezTo>
                    <a:pt x="9477" y="7797"/>
                    <a:pt x="10065" y="8679"/>
                    <a:pt x="10065" y="9560"/>
                  </a:cubicBezTo>
                  <a:lnTo>
                    <a:pt x="10065" y="3438"/>
                  </a:lnTo>
                  <a:cubicBezTo>
                    <a:pt x="10089" y="2557"/>
                    <a:pt x="9501" y="1675"/>
                    <a:pt x="8351" y="990"/>
                  </a:cubicBezTo>
                  <a:cubicBezTo>
                    <a:pt x="7193" y="331"/>
                    <a:pt x="5689" y="1"/>
                    <a:pt x="41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3440525" y="2207625"/>
              <a:ext cx="280400" cy="315300"/>
            </a:xfrm>
            <a:custGeom>
              <a:avLst/>
              <a:gdLst/>
              <a:ahLst/>
              <a:cxnLst/>
              <a:rect l="l" t="t" r="r" b="b"/>
              <a:pathLst>
                <a:path w="11216" h="12612" extrusionOk="0">
                  <a:moveTo>
                    <a:pt x="25" y="1"/>
                  </a:moveTo>
                  <a:lnTo>
                    <a:pt x="1" y="6147"/>
                  </a:lnTo>
                  <a:lnTo>
                    <a:pt x="11216" y="12612"/>
                  </a:lnTo>
                  <a:lnTo>
                    <a:pt x="11216"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3720925" y="2207625"/>
              <a:ext cx="278575" cy="315300"/>
            </a:xfrm>
            <a:custGeom>
              <a:avLst/>
              <a:gdLst/>
              <a:ahLst/>
              <a:cxnLst/>
              <a:rect l="l" t="t" r="r" b="b"/>
              <a:pathLst>
                <a:path w="11143" h="12612" extrusionOk="0">
                  <a:moveTo>
                    <a:pt x="11142" y="1"/>
                  </a:moveTo>
                  <a:lnTo>
                    <a:pt x="0" y="6490"/>
                  </a:lnTo>
                  <a:lnTo>
                    <a:pt x="0" y="12612"/>
                  </a:lnTo>
                  <a:lnTo>
                    <a:pt x="11142" y="6147"/>
                  </a:lnTo>
                  <a:lnTo>
                    <a:pt x="111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2952000" y="1481575"/>
              <a:ext cx="1533575" cy="888300"/>
            </a:xfrm>
            <a:custGeom>
              <a:avLst/>
              <a:gdLst/>
              <a:ahLst/>
              <a:cxnLst/>
              <a:rect l="l" t="t" r="r" b="b"/>
              <a:pathLst>
                <a:path w="61343" h="35532" extrusionOk="0">
                  <a:moveTo>
                    <a:pt x="30561" y="0"/>
                  </a:moveTo>
                  <a:lnTo>
                    <a:pt x="0" y="17754"/>
                  </a:lnTo>
                  <a:lnTo>
                    <a:pt x="11216" y="24243"/>
                  </a:lnTo>
                  <a:cubicBezTo>
                    <a:pt x="12360" y="23567"/>
                    <a:pt x="13868" y="23230"/>
                    <a:pt x="15381" y="23230"/>
                  </a:cubicBezTo>
                  <a:cubicBezTo>
                    <a:pt x="16880" y="23230"/>
                    <a:pt x="18384" y="23560"/>
                    <a:pt x="19542" y="24219"/>
                  </a:cubicBezTo>
                  <a:cubicBezTo>
                    <a:pt x="21843" y="25565"/>
                    <a:pt x="21843" y="27720"/>
                    <a:pt x="19566" y="29043"/>
                  </a:cubicBezTo>
                  <a:lnTo>
                    <a:pt x="30757" y="35532"/>
                  </a:lnTo>
                  <a:lnTo>
                    <a:pt x="41899" y="29043"/>
                  </a:lnTo>
                  <a:cubicBezTo>
                    <a:pt x="39597" y="27720"/>
                    <a:pt x="39597" y="25565"/>
                    <a:pt x="41875" y="24219"/>
                  </a:cubicBezTo>
                  <a:cubicBezTo>
                    <a:pt x="43025" y="23557"/>
                    <a:pt x="44531" y="23227"/>
                    <a:pt x="46037" y="23227"/>
                  </a:cubicBezTo>
                  <a:cubicBezTo>
                    <a:pt x="47544" y="23227"/>
                    <a:pt x="49050" y="23557"/>
                    <a:pt x="50200" y="24219"/>
                  </a:cubicBezTo>
                  <a:lnTo>
                    <a:pt x="61342" y="17754"/>
                  </a:lnTo>
                  <a:lnTo>
                    <a:pt x="30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3208500" y="2282925"/>
              <a:ext cx="43500" cy="213075"/>
            </a:xfrm>
            <a:custGeom>
              <a:avLst/>
              <a:gdLst/>
              <a:ahLst/>
              <a:cxnLst/>
              <a:rect l="l" t="t" r="r" b="b"/>
              <a:pathLst>
                <a:path w="1740" h="8523" extrusionOk="0">
                  <a:moveTo>
                    <a:pt x="1739" y="1"/>
                  </a:moveTo>
                  <a:lnTo>
                    <a:pt x="1739" y="16"/>
                  </a:lnTo>
                  <a:lnTo>
                    <a:pt x="1739" y="16"/>
                  </a:lnTo>
                  <a:cubicBezTo>
                    <a:pt x="1739" y="11"/>
                    <a:pt x="1739" y="6"/>
                    <a:pt x="1739" y="1"/>
                  </a:cubicBezTo>
                  <a:close/>
                  <a:moveTo>
                    <a:pt x="1739" y="16"/>
                  </a:moveTo>
                  <a:lnTo>
                    <a:pt x="1739" y="16"/>
                  </a:lnTo>
                  <a:cubicBezTo>
                    <a:pt x="1732" y="868"/>
                    <a:pt x="1145" y="1719"/>
                    <a:pt x="25" y="2376"/>
                  </a:cubicBezTo>
                  <a:lnTo>
                    <a:pt x="1" y="8522"/>
                  </a:lnTo>
                  <a:cubicBezTo>
                    <a:pt x="1152" y="7861"/>
                    <a:pt x="1715" y="7004"/>
                    <a:pt x="1715" y="6123"/>
                  </a:cubicBezTo>
                  <a:lnTo>
                    <a:pt x="1739" y="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3210350" y="2504550"/>
              <a:ext cx="279175" cy="314700"/>
            </a:xfrm>
            <a:custGeom>
              <a:avLst/>
              <a:gdLst/>
              <a:ahLst/>
              <a:cxnLst/>
              <a:rect l="l" t="t" r="r" b="b"/>
              <a:pathLst>
                <a:path w="11167" h="12588" extrusionOk="0">
                  <a:moveTo>
                    <a:pt x="11167" y="0"/>
                  </a:moveTo>
                  <a:lnTo>
                    <a:pt x="25" y="6465"/>
                  </a:lnTo>
                  <a:lnTo>
                    <a:pt x="0" y="12587"/>
                  </a:lnTo>
                  <a:lnTo>
                    <a:pt x="11142" y="6122"/>
                  </a:lnTo>
                  <a:lnTo>
                    <a:pt x="11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2959950" y="2641375"/>
              <a:ext cx="251025" cy="237850"/>
            </a:xfrm>
            <a:custGeom>
              <a:avLst/>
              <a:gdLst/>
              <a:ahLst/>
              <a:cxnLst/>
              <a:rect l="l" t="t" r="r" b="b"/>
              <a:pathLst>
                <a:path w="10041" h="9514" extrusionOk="0">
                  <a:moveTo>
                    <a:pt x="5878" y="0"/>
                  </a:moveTo>
                  <a:cubicBezTo>
                    <a:pt x="4372" y="0"/>
                    <a:pt x="2866" y="331"/>
                    <a:pt x="1715" y="992"/>
                  </a:cubicBezTo>
                  <a:cubicBezTo>
                    <a:pt x="588" y="1653"/>
                    <a:pt x="25" y="2510"/>
                    <a:pt x="25" y="3392"/>
                  </a:cubicBezTo>
                  <a:lnTo>
                    <a:pt x="1" y="9498"/>
                  </a:lnTo>
                  <a:lnTo>
                    <a:pt x="1" y="9498"/>
                  </a:lnTo>
                  <a:cubicBezTo>
                    <a:pt x="7" y="8646"/>
                    <a:pt x="571" y="7796"/>
                    <a:pt x="1715" y="7139"/>
                  </a:cubicBezTo>
                  <a:cubicBezTo>
                    <a:pt x="2859" y="6462"/>
                    <a:pt x="4367" y="6125"/>
                    <a:pt x="5877" y="6125"/>
                  </a:cubicBezTo>
                  <a:cubicBezTo>
                    <a:pt x="7373" y="6125"/>
                    <a:pt x="8870" y="6456"/>
                    <a:pt x="10016" y="7114"/>
                  </a:cubicBezTo>
                  <a:lnTo>
                    <a:pt x="10041" y="992"/>
                  </a:lnTo>
                  <a:cubicBezTo>
                    <a:pt x="8890" y="331"/>
                    <a:pt x="7384" y="0"/>
                    <a:pt x="5878" y="0"/>
                  </a:cubicBezTo>
                  <a:close/>
                  <a:moveTo>
                    <a:pt x="1" y="9498"/>
                  </a:moveTo>
                  <a:cubicBezTo>
                    <a:pt x="0" y="9503"/>
                    <a:pt x="0" y="9509"/>
                    <a:pt x="0" y="9514"/>
                  </a:cubicBezTo>
                  <a:lnTo>
                    <a:pt x="1" y="9498"/>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4"/>
            <p:cNvSpPr/>
            <p:nvPr/>
          </p:nvSpPr>
          <p:spPr>
            <a:xfrm>
              <a:off x="2724875" y="2786775"/>
              <a:ext cx="279175" cy="315300"/>
            </a:xfrm>
            <a:custGeom>
              <a:avLst/>
              <a:gdLst/>
              <a:ahLst/>
              <a:cxnLst/>
              <a:rect l="l" t="t" r="r" b="b"/>
              <a:pathLst>
                <a:path w="11167" h="12612" extrusionOk="0">
                  <a:moveTo>
                    <a:pt x="11167" y="0"/>
                  </a:moveTo>
                  <a:lnTo>
                    <a:pt x="25" y="6465"/>
                  </a:lnTo>
                  <a:lnTo>
                    <a:pt x="0" y="12611"/>
                  </a:lnTo>
                  <a:lnTo>
                    <a:pt x="11142" y="6122"/>
                  </a:lnTo>
                  <a:lnTo>
                    <a:pt x="11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4"/>
            <p:cNvSpPr/>
            <p:nvPr/>
          </p:nvSpPr>
          <p:spPr>
            <a:xfrm>
              <a:off x="1955325" y="2504550"/>
              <a:ext cx="770175" cy="597525"/>
            </a:xfrm>
            <a:custGeom>
              <a:avLst/>
              <a:gdLst/>
              <a:ahLst/>
              <a:cxnLst/>
              <a:rect l="l" t="t" r="r" b="b"/>
              <a:pathLst>
                <a:path w="30807" h="23901" extrusionOk="0">
                  <a:moveTo>
                    <a:pt x="25" y="0"/>
                  </a:moveTo>
                  <a:lnTo>
                    <a:pt x="1" y="6122"/>
                  </a:lnTo>
                  <a:lnTo>
                    <a:pt x="30782" y="23900"/>
                  </a:lnTo>
                  <a:lnTo>
                    <a:pt x="30807" y="17754"/>
                  </a:lnTo>
                  <a:lnTo>
                    <a:pt x="25"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1955950" y="2060100"/>
              <a:ext cx="1533575" cy="888300"/>
            </a:xfrm>
            <a:custGeom>
              <a:avLst/>
              <a:gdLst/>
              <a:ahLst/>
              <a:cxnLst/>
              <a:rect l="l" t="t" r="r" b="b"/>
              <a:pathLst>
                <a:path w="61343" h="35532" extrusionOk="0">
                  <a:moveTo>
                    <a:pt x="30561" y="0"/>
                  </a:moveTo>
                  <a:lnTo>
                    <a:pt x="0" y="17778"/>
                  </a:lnTo>
                  <a:lnTo>
                    <a:pt x="30782" y="35532"/>
                  </a:lnTo>
                  <a:lnTo>
                    <a:pt x="41924" y="29067"/>
                  </a:lnTo>
                  <a:cubicBezTo>
                    <a:pt x="39622" y="27720"/>
                    <a:pt x="39597" y="25565"/>
                    <a:pt x="41875" y="24243"/>
                  </a:cubicBezTo>
                  <a:cubicBezTo>
                    <a:pt x="43026" y="23582"/>
                    <a:pt x="44532" y="23251"/>
                    <a:pt x="46038" y="23251"/>
                  </a:cubicBezTo>
                  <a:cubicBezTo>
                    <a:pt x="47544" y="23251"/>
                    <a:pt x="49050" y="23582"/>
                    <a:pt x="50201" y="24243"/>
                  </a:cubicBezTo>
                  <a:lnTo>
                    <a:pt x="61343" y="17778"/>
                  </a:lnTo>
                  <a:lnTo>
                    <a:pt x="50127" y="11289"/>
                  </a:lnTo>
                  <a:cubicBezTo>
                    <a:pt x="52404" y="9967"/>
                    <a:pt x="52404" y="7812"/>
                    <a:pt x="50103" y="6465"/>
                  </a:cubicBezTo>
                  <a:cubicBezTo>
                    <a:pt x="48957" y="5807"/>
                    <a:pt x="47459" y="5476"/>
                    <a:pt x="45960" y="5476"/>
                  </a:cubicBezTo>
                  <a:cubicBezTo>
                    <a:pt x="44447" y="5476"/>
                    <a:pt x="42933" y="5813"/>
                    <a:pt x="41777" y="6489"/>
                  </a:cubicBezTo>
                  <a:lnTo>
                    <a:pt x="30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4189250" y="2281700"/>
              <a:ext cx="44100" cy="214300"/>
            </a:xfrm>
            <a:custGeom>
              <a:avLst/>
              <a:gdLst/>
              <a:ahLst/>
              <a:cxnLst/>
              <a:rect l="l" t="t" r="r" b="b"/>
              <a:pathLst>
                <a:path w="1764" h="8572" extrusionOk="0">
                  <a:moveTo>
                    <a:pt x="25" y="1"/>
                  </a:moveTo>
                  <a:lnTo>
                    <a:pt x="0" y="6147"/>
                  </a:lnTo>
                  <a:cubicBezTo>
                    <a:pt x="0" y="7029"/>
                    <a:pt x="564" y="7886"/>
                    <a:pt x="1739" y="8571"/>
                  </a:cubicBezTo>
                  <a:lnTo>
                    <a:pt x="1763" y="2425"/>
                  </a:lnTo>
                  <a:cubicBezTo>
                    <a:pt x="588" y="1764"/>
                    <a:pt x="25" y="882"/>
                    <a:pt x="25" y="1"/>
                  </a:cubicBezTo>
                  <a:close/>
                </a:path>
              </a:pathLst>
            </a:custGeom>
            <a:solidFill>
              <a:srgbClr val="718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3954150" y="2504550"/>
              <a:ext cx="280425" cy="315300"/>
            </a:xfrm>
            <a:custGeom>
              <a:avLst/>
              <a:gdLst/>
              <a:ahLst/>
              <a:cxnLst/>
              <a:rect l="l" t="t" r="r" b="b"/>
              <a:pathLst>
                <a:path w="11217" h="12612" extrusionOk="0">
                  <a:moveTo>
                    <a:pt x="25" y="0"/>
                  </a:moveTo>
                  <a:lnTo>
                    <a:pt x="1" y="6122"/>
                  </a:lnTo>
                  <a:lnTo>
                    <a:pt x="11216" y="12612"/>
                  </a:lnTo>
                  <a:lnTo>
                    <a:pt x="11216"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4234550" y="2641375"/>
              <a:ext cx="251625" cy="238475"/>
            </a:xfrm>
            <a:custGeom>
              <a:avLst/>
              <a:gdLst/>
              <a:ahLst/>
              <a:cxnLst/>
              <a:rect l="l" t="t" r="r" b="b"/>
              <a:pathLst>
                <a:path w="10065" h="9539" extrusionOk="0">
                  <a:moveTo>
                    <a:pt x="4163" y="0"/>
                  </a:moveTo>
                  <a:cubicBezTo>
                    <a:pt x="2657" y="0"/>
                    <a:pt x="1151" y="331"/>
                    <a:pt x="0" y="992"/>
                  </a:cubicBezTo>
                  <a:lnTo>
                    <a:pt x="0" y="7139"/>
                  </a:lnTo>
                  <a:cubicBezTo>
                    <a:pt x="1139" y="6465"/>
                    <a:pt x="2639" y="6128"/>
                    <a:pt x="4142" y="6128"/>
                  </a:cubicBezTo>
                  <a:cubicBezTo>
                    <a:pt x="5645" y="6128"/>
                    <a:pt x="7151" y="6465"/>
                    <a:pt x="8302" y="7139"/>
                  </a:cubicBezTo>
                  <a:cubicBezTo>
                    <a:pt x="9477" y="7800"/>
                    <a:pt x="10040" y="8681"/>
                    <a:pt x="10040" y="9538"/>
                  </a:cubicBezTo>
                  <a:lnTo>
                    <a:pt x="10065" y="3416"/>
                  </a:lnTo>
                  <a:cubicBezTo>
                    <a:pt x="10065" y="2535"/>
                    <a:pt x="9477" y="1653"/>
                    <a:pt x="8326" y="992"/>
                  </a:cubicBezTo>
                  <a:cubicBezTo>
                    <a:pt x="7175" y="331"/>
                    <a:pt x="5669" y="0"/>
                    <a:pt x="4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4442700" y="2786775"/>
              <a:ext cx="281025" cy="315300"/>
            </a:xfrm>
            <a:custGeom>
              <a:avLst/>
              <a:gdLst/>
              <a:ahLst/>
              <a:cxnLst/>
              <a:rect l="l" t="t" r="r" b="b"/>
              <a:pathLst>
                <a:path w="11241" h="12612" extrusionOk="0">
                  <a:moveTo>
                    <a:pt x="25" y="0"/>
                  </a:moveTo>
                  <a:lnTo>
                    <a:pt x="0" y="6122"/>
                  </a:lnTo>
                  <a:lnTo>
                    <a:pt x="11216" y="12611"/>
                  </a:lnTo>
                  <a:lnTo>
                    <a:pt x="11240"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4723075" y="2504550"/>
              <a:ext cx="764675" cy="597525"/>
            </a:xfrm>
            <a:custGeom>
              <a:avLst/>
              <a:gdLst/>
              <a:ahLst/>
              <a:cxnLst/>
              <a:rect l="l" t="t" r="r" b="b"/>
              <a:pathLst>
                <a:path w="30587" h="23901" extrusionOk="0">
                  <a:moveTo>
                    <a:pt x="30586" y="0"/>
                  </a:moveTo>
                  <a:lnTo>
                    <a:pt x="25" y="17754"/>
                  </a:lnTo>
                  <a:lnTo>
                    <a:pt x="1" y="23900"/>
                  </a:lnTo>
                  <a:lnTo>
                    <a:pt x="1" y="23900"/>
                  </a:lnTo>
                  <a:lnTo>
                    <a:pt x="30586" y="6122"/>
                  </a:lnTo>
                  <a:lnTo>
                    <a:pt x="30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3954775" y="2060100"/>
              <a:ext cx="1532975" cy="888300"/>
            </a:xfrm>
            <a:custGeom>
              <a:avLst/>
              <a:gdLst/>
              <a:ahLst/>
              <a:cxnLst/>
              <a:rect l="l" t="t" r="r" b="b"/>
              <a:pathLst>
                <a:path w="61319" h="35532" extrusionOk="0">
                  <a:moveTo>
                    <a:pt x="30561" y="0"/>
                  </a:moveTo>
                  <a:lnTo>
                    <a:pt x="19419" y="6465"/>
                  </a:lnTo>
                  <a:cubicBezTo>
                    <a:pt x="18268" y="5804"/>
                    <a:pt x="16762" y="5473"/>
                    <a:pt x="15259" y="5473"/>
                  </a:cubicBezTo>
                  <a:cubicBezTo>
                    <a:pt x="13757" y="5473"/>
                    <a:pt x="12257" y="5804"/>
                    <a:pt x="11118" y="6465"/>
                  </a:cubicBezTo>
                  <a:cubicBezTo>
                    <a:pt x="8816" y="7812"/>
                    <a:pt x="8816" y="9967"/>
                    <a:pt x="11142" y="11289"/>
                  </a:cubicBezTo>
                  <a:lnTo>
                    <a:pt x="0" y="17778"/>
                  </a:lnTo>
                  <a:lnTo>
                    <a:pt x="11216" y="24243"/>
                  </a:lnTo>
                  <a:cubicBezTo>
                    <a:pt x="12355" y="23582"/>
                    <a:pt x="13854" y="23251"/>
                    <a:pt x="15357" y="23251"/>
                  </a:cubicBezTo>
                  <a:cubicBezTo>
                    <a:pt x="16860" y="23251"/>
                    <a:pt x="18366" y="23582"/>
                    <a:pt x="19517" y="24243"/>
                  </a:cubicBezTo>
                  <a:cubicBezTo>
                    <a:pt x="21819" y="25565"/>
                    <a:pt x="21844" y="27720"/>
                    <a:pt x="19542" y="29067"/>
                  </a:cubicBezTo>
                  <a:lnTo>
                    <a:pt x="30757" y="35532"/>
                  </a:lnTo>
                  <a:lnTo>
                    <a:pt x="61318" y="17778"/>
                  </a:lnTo>
                  <a:lnTo>
                    <a:pt x="30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4211275" y="2861450"/>
              <a:ext cx="42900" cy="213075"/>
            </a:xfrm>
            <a:custGeom>
              <a:avLst/>
              <a:gdLst/>
              <a:ahLst/>
              <a:cxnLst/>
              <a:rect l="l" t="t" r="r" b="b"/>
              <a:pathLst>
                <a:path w="1716" h="8523" extrusionOk="0">
                  <a:moveTo>
                    <a:pt x="1715" y="1"/>
                  </a:moveTo>
                  <a:cubicBezTo>
                    <a:pt x="1715" y="858"/>
                    <a:pt x="1152" y="1739"/>
                    <a:pt x="25" y="2400"/>
                  </a:cubicBezTo>
                  <a:lnTo>
                    <a:pt x="1" y="8522"/>
                  </a:lnTo>
                  <a:cubicBezTo>
                    <a:pt x="1127" y="7861"/>
                    <a:pt x="1691" y="7004"/>
                    <a:pt x="1715" y="6147"/>
                  </a:cubicBezTo>
                  <a:lnTo>
                    <a:pt x="1715"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3193200" y="2860850"/>
              <a:ext cx="44100" cy="213675"/>
            </a:xfrm>
            <a:custGeom>
              <a:avLst/>
              <a:gdLst/>
              <a:ahLst/>
              <a:cxnLst/>
              <a:rect l="l" t="t" r="r" b="b"/>
              <a:pathLst>
                <a:path w="1764" h="8547" extrusionOk="0">
                  <a:moveTo>
                    <a:pt x="25" y="0"/>
                  </a:moveTo>
                  <a:lnTo>
                    <a:pt x="0" y="6122"/>
                  </a:lnTo>
                  <a:cubicBezTo>
                    <a:pt x="0" y="7004"/>
                    <a:pt x="588" y="7885"/>
                    <a:pt x="1739" y="8546"/>
                  </a:cubicBezTo>
                  <a:lnTo>
                    <a:pt x="1764" y="2424"/>
                  </a:lnTo>
                  <a:cubicBezTo>
                    <a:pt x="588" y="1739"/>
                    <a:pt x="25" y="857"/>
                    <a:pt x="25"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3453375" y="3540375"/>
              <a:ext cx="161650" cy="60625"/>
            </a:xfrm>
            <a:custGeom>
              <a:avLst/>
              <a:gdLst/>
              <a:ahLst/>
              <a:cxnLst/>
              <a:rect l="l" t="t" r="r" b="b"/>
              <a:pathLst>
                <a:path w="6466" h="2425" extrusionOk="0">
                  <a:moveTo>
                    <a:pt x="1" y="1617"/>
                  </a:moveTo>
                  <a:cubicBezTo>
                    <a:pt x="1" y="1617"/>
                    <a:pt x="295" y="1715"/>
                    <a:pt x="1005" y="2009"/>
                  </a:cubicBezTo>
                  <a:cubicBezTo>
                    <a:pt x="1715" y="2327"/>
                    <a:pt x="3233" y="2425"/>
                    <a:pt x="4188" y="2254"/>
                  </a:cubicBezTo>
                  <a:cubicBezTo>
                    <a:pt x="5143" y="2107"/>
                    <a:pt x="6466" y="1911"/>
                    <a:pt x="6196" y="1543"/>
                  </a:cubicBezTo>
                  <a:cubicBezTo>
                    <a:pt x="5951" y="1201"/>
                    <a:pt x="1152" y="1"/>
                    <a:pt x="956" y="99"/>
                  </a:cubicBezTo>
                  <a:cubicBezTo>
                    <a:pt x="760" y="197"/>
                    <a:pt x="1" y="1617"/>
                    <a:pt x="1" y="1617"/>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2958125" y="3083075"/>
              <a:ext cx="769550" cy="597525"/>
            </a:xfrm>
            <a:custGeom>
              <a:avLst/>
              <a:gdLst/>
              <a:ahLst/>
              <a:cxnLst/>
              <a:rect l="l" t="t" r="r" b="b"/>
              <a:pathLst>
                <a:path w="30782" h="23901" extrusionOk="0">
                  <a:moveTo>
                    <a:pt x="24" y="0"/>
                  </a:moveTo>
                  <a:lnTo>
                    <a:pt x="0" y="6147"/>
                  </a:lnTo>
                  <a:lnTo>
                    <a:pt x="30757" y="23900"/>
                  </a:lnTo>
                  <a:lnTo>
                    <a:pt x="30781" y="17754"/>
                  </a:lnTo>
                  <a:lnTo>
                    <a:pt x="24"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3727025" y="3083075"/>
              <a:ext cx="764675" cy="597525"/>
            </a:xfrm>
            <a:custGeom>
              <a:avLst/>
              <a:gdLst/>
              <a:ahLst/>
              <a:cxnLst/>
              <a:rect l="l" t="t" r="r" b="b"/>
              <a:pathLst>
                <a:path w="30587" h="23901" extrusionOk="0">
                  <a:moveTo>
                    <a:pt x="30586" y="0"/>
                  </a:moveTo>
                  <a:lnTo>
                    <a:pt x="25" y="17754"/>
                  </a:lnTo>
                  <a:lnTo>
                    <a:pt x="1" y="23900"/>
                  </a:lnTo>
                  <a:lnTo>
                    <a:pt x="30586" y="6147"/>
                  </a:lnTo>
                  <a:lnTo>
                    <a:pt x="30586" y="0"/>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2958725" y="2639225"/>
              <a:ext cx="1532975" cy="887700"/>
            </a:xfrm>
            <a:custGeom>
              <a:avLst/>
              <a:gdLst/>
              <a:ahLst/>
              <a:cxnLst/>
              <a:rect l="l" t="t" r="r" b="b"/>
              <a:pathLst>
                <a:path w="61319" h="35508" extrusionOk="0">
                  <a:moveTo>
                    <a:pt x="30561" y="1"/>
                  </a:moveTo>
                  <a:lnTo>
                    <a:pt x="19419" y="6465"/>
                  </a:lnTo>
                  <a:cubicBezTo>
                    <a:pt x="18269" y="5804"/>
                    <a:pt x="16763" y="5474"/>
                    <a:pt x="15260" y="5474"/>
                  </a:cubicBezTo>
                  <a:cubicBezTo>
                    <a:pt x="13757" y="5474"/>
                    <a:pt x="12257" y="5804"/>
                    <a:pt x="11118" y="6465"/>
                  </a:cubicBezTo>
                  <a:cubicBezTo>
                    <a:pt x="8816" y="7788"/>
                    <a:pt x="8841" y="9943"/>
                    <a:pt x="11143" y="11289"/>
                  </a:cubicBezTo>
                  <a:lnTo>
                    <a:pt x="0" y="17754"/>
                  </a:lnTo>
                  <a:lnTo>
                    <a:pt x="30757" y="35508"/>
                  </a:lnTo>
                  <a:lnTo>
                    <a:pt x="61318" y="17754"/>
                  </a:lnTo>
                  <a:lnTo>
                    <a:pt x="50127" y="11289"/>
                  </a:lnTo>
                  <a:cubicBezTo>
                    <a:pt x="52405" y="9943"/>
                    <a:pt x="52380" y="7788"/>
                    <a:pt x="50103" y="6465"/>
                  </a:cubicBezTo>
                  <a:cubicBezTo>
                    <a:pt x="48940" y="5804"/>
                    <a:pt x="47428" y="5474"/>
                    <a:pt x="45922" y="5474"/>
                  </a:cubicBezTo>
                  <a:cubicBezTo>
                    <a:pt x="44416" y="5474"/>
                    <a:pt x="42916" y="5804"/>
                    <a:pt x="41777" y="6465"/>
                  </a:cubicBezTo>
                  <a:lnTo>
                    <a:pt x="30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3558075" y="3050000"/>
              <a:ext cx="171425" cy="65700"/>
            </a:xfrm>
            <a:custGeom>
              <a:avLst/>
              <a:gdLst/>
              <a:ahLst/>
              <a:cxnLst/>
              <a:rect l="l" t="t" r="r" b="b"/>
              <a:pathLst>
                <a:path w="6857" h="2628" extrusionOk="0">
                  <a:moveTo>
                    <a:pt x="0" y="1"/>
                  </a:moveTo>
                  <a:lnTo>
                    <a:pt x="0" y="638"/>
                  </a:lnTo>
                  <a:cubicBezTo>
                    <a:pt x="0" y="1152"/>
                    <a:pt x="343" y="1666"/>
                    <a:pt x="1029" y="2058"/>
                  </a:cubicBezTo>
                  <a:cubicBezTo>
                    <a:pt x="1690" y="2437"/>
                    <a:pt x="2565" y="2627"/>
                    <a:pt x="3441" y="2627"/>
                  </a:cubicBezTo>
                  <a:cubicBezTo>
                    <a:pt x="4316" y="2627"/>
                    <a:pt x="5192" y="2437"/>
                    <a:pt x="5853" y="2058"/>
                  </a:cubicBezTo>
                  <a:cubicBezTo>
                    <a:pt x="6514" y="1666"/>
                    <a:pt x="6857" y="1152"/>
                    <a:pt x="6857" y="662"/>
                  </a:cubicBezTo>
                  <a:lnTo>
                    <a:pt x="6857" y="25"/>
                  </a:lnTo>
                  <a:cubicBezTo>
                    <a:pt x="6857" y="515"/>
                    <a:pt x="6514" y="1029"/>
                    <a:pt x="5853" y="1397"/>
                  </a:cubicBezTo>
                  <a:cubicBezTo>
                    <a:pt x="5192" y="1789"/>
                    <a:pt x="4316" y="1984"/>
                    <a:pt x="3441" y="1984"/>
                  </a:cubicBezTo>
                  <a:cubicBezTo>
                    <a:pt x="2565" y="1984"/>
                    <a:pt x="1690" y="1789"/>
                    <a:pt x="1029" y="1397"/>
                  </a:cubicBezTo>
                  <a:cubicBezTo>
                    <a:pt x="343" y="1029"/>
                    <a:pt x="0" y="515"/>
                    <a:pt x="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3550100" y="3000425"/>
              <a:ext cx="187975" cy="99200"/>
            </a:xfrm>
            <a:custGeom>
              <a:avLst/>
              <a:gdLst/>
              <a:ahLst/>
              <a:cxnLst/>
              <a:rect l="l" t="t" r="r" b="b"/>
              <a:pathLst>
                <a:path w="7519" h="3968" extrusionOk="0">
                  <a:moveTo>
                    <a:pt x="3738" y="0"/>
                  </a:moveTo>
                  <a:cubicBezTo>
                    <a:pt x="2860" y="0"/>
                    <a:pt x="1984" y="196"/>
                    <a:pt x="1323" y="588"/>
                  </a:cubicBezTo>
                  <a:cubicBezTo>
                    <a:pt x="1" y="1372"/>
                    <a:pt x="1" y="2621"/>
                    <a:pt x="1348" y="3380"/>
                  </a:cubicBezTo>
                  <a:cubicBezTo>
                    <a:pt x="2009" y="3772"/>
                    <a:pt x="2884" y="3967"/>
                    <a:pt x="3760" y="3967"/>
                  </a:cubicBezTo>
                  <a:cubicBezTo>
                    <a:pt x="4635" y="3967"/>
                    <a:pt x="5511" y="3772"/>
                    <a:pt x="6172" y="3380"/>
                  </a:cubicBezTo>
                  <a:cubicBezTo>
                    <a:pt x="7519" y="2621"/>
                    <a:pt x="7494" y="1372"/>
                    <a:pt x="6172" y="588"/>
                  </a:cubicBezTo>
                  <a:cubicBezTo>
                    <a:pt x="5498" y="196"/>
                    <a:pt x="4617" y="0"/>
                    <a:pt x="3738" y="0"/>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3371350" y="2529575"/>
              <a:ext cx="502025" cy="650850"/>
            </a:xfrm>
            <a:custGeom>
              <a:avLst/>
              <a:gdLst/>
              <a:ahLst/>
              <a:cxnLst/>
              <a:rect l="l" t="t" r="r" b="b"/>
              <a:pathLst>
                <a:path w="20081" h="26034" extrusionOk="0">
                  <a:moveTo>
                    <a:pt x="20053" y="698"/>
                  </a:moveTo>
                  <a:lnTo>
                    <a:pt x="20081" y="713"/>
                  </a:lnTo>
                  <a:cubicBezTo>
                    <a:pt x="20072" y="708"/>
                    <a:pt x="20062" y="703"/>
                    <a:pt x="20053" y="698"/>
                  </a:cubicBezTo>
                  <a:close/>
                  <a:moveTo>
                    <a:pt x="18679" y="0"/>
                  </a:moveTo>
                  <a:cubicBezTo>
                    <a:pt x="18529" y="0"/>
                    <a:pt x="18366" y="50"/>
                    <a:pt x="18195" y="150"/>
                  </a:cubicBezTo>
                  <a:lnTo>
                    <a:pt x="1102" y="10019"/>
                  </a:lnTo>
                  <a:cubicBezTo>
                    <a:pt x="490" y="10362"/>
                    <a:pt x="0" y="11219"/>
                    <a:pt x="0" y="11929"/>
                  </a:cubicBezTo>
                  <a:lnTo>
                    <a:pt x="25" y="24687"/>
                  </a:lnTo>
                  <a:cubicBezTo>
                    <a:pt x="25" y="25054"/>
                    <a:pt x="147" y="25299"/>
                    <a:pt x="343" y="25397"/>
                  </a:cubicBezTo>
                  <a:lnTo>
                    <a:pt x="1399" y="26007"/>
                  </a:lnTo>
                  <a:lnTo>
                    <a:pt x="1399" y="26007"/>
                  </a:lnTo>
                  <a:cubicBezTo>
                    <a:pt x="1230" y="25896"/>
                    <a:pt x="1127" y="25661"/>
                    <a:pt x="1127" y="25324"/>
                  </a:cubicBezTo>
                  <a:lnTo>
                    <a:pt x="1102" y="12566"/>
                  </a:lnTo>
                  <a:cubicBezTo>
                    <a:pt x="1102" y="11855"/>
                    <a:pt x="1592" y="10998"/>
                    <a:pt x="2204" y="10655"/>
                  </a:cubicBezTo>
                  <a:lnTo>
                    <a:pt x="19297" y="787"/>
                  </a:lnTo>
                  <a:cubicBezTo>
                    <a:pt x="19468" y="687"/>
                    <a:pt x="19640" y="637"/>
                    <a:pt x="19792" y="637"/>
                  </a:cubicBezTo>
                  <a:cubicBezTo>
                    <a:pt x="19888" y="637"/>
                    <a:pt x="19977" y="657"/>
                    <a:pt x="20053" y="698"/>
                  </a:cubicBezTo>
                  <a:lnTo>
                    <a:pt x="20053" y="698"/>
                  </a:lnTo>
                  <a:lnTo>
                    <a:pt x="18979" y="77"/>
                  </a:lnTo>
                  <a:cubicBezTo>
                    <a:pt x="18887" y="26"/>
                    <a:pt x="18786" y="0"/>
                    <a:pt x="18679" y="0"/>
                  </a:cubicBezTo>
                  <a:close/>
                  <a:moveTo>
                    <a:pt x="1399" y="26007"/>
                  </a:moveTo>
                  <a:cubicBezTo>
                    <a:pt x="1414" y="26017"/>
                    <a:pt x="1429" y="26026"/>
                    <a:pt x="1445" y="26034"/>
                  </a:cubicBezTo>
                  <a:lnTo>
                    <a:pt x="1399" y="26007"/>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4"/>
            <p:cNvSpPr/>
            <p:nvPr/>
          </p:nvSpPr>
          <p:spPr>
            <a:xfrm>
              <a:off x="3398900" y="2545650"/>
              <a:ext cx="483050" cy="636925"/>
            </a:xfrm>
            <a:custGeom>
              <a:avLst/>
              <a:gdLst/>
              <a:ahLst/>
              <a:cxnLst/>
              <a:rect l="l" t="t" r="r" b="b"/>
              <a:pathLst>
                <a:path w="19322" h="25477" extrusionOk="0">
                  <a:moveTo>
                    <a:pt x="18680" y="0"/>
                  </a:moveTo>
                  <a:cubicBezTo>
                    <a:pt x="18534" y="0"/>
                    <a:pt x="18369" y="46"/>
                    <a:pt x="18195" y="144"/>
                  </a:cubicBezTo>
                  <a:lnTo>
                    <a:pt x="1102" y="10012"/>
                  </a:lnTo>
                  <a:cubicBezTo>
                    <a:pt x="490" y="10355"/>
                    <a:pt x="0" y="11212"/>
                    <a:pt x="0" y="11923"/>
                  </a:cubicBezTo>
                  <a:lnTo>
                    <a:pt x="25" y="24681"/>
                  </a:lnTo>
                  <a:cubicBezTo>
                    <a:pt x="25" y="25182"/>
                    <a:pt x="281" y="25476"/>
                    <a:pt x="648" y="25476"/>
                  </a:cubicBezTo>
                  <a:cubicBezTo>
                    <a:pt x="800" y="25476"/>
                    <a:pt x="971" y="25425"/>
                    <a:pt x="1151" y="25317"/>
                  </a:cubicBezTo>
                  <a:lnTo>
                    <a:pt x="18219" y="15473"/>
                  </a:lnTo>
                  <a:cubicBezTo>
                    <a:pt x="18832" y="15106"/>
                    <a:pt x="19321" y="14249"/>
                    <a:pt x="19321" y="13563"/>
                  </a:cubicBezTo>
                  <a:lnTo>
                    <a:pt x="19297" y="781"/>
                  </a:lnTo>
                  <a:cubicBezTo>
                    <a:pt x="19297" y="290"/>
                    <a:pt x="19046" y="0"/>
                    <a:pt x="186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4"/>
            <p:cNvSpPr/>
            <p:nvPr/>
          </p:nvSpPr>
          <p:spPr>
            <a:xfrm>
              <a:off x="3418475" y="2567600"/>
              <a:ext cx="443875" cy="554075"/>
            </a:xfrm>
            <a:custGeom>
              <a:avLst/>
              <a:gdLst/>
              <a:ahLst/>
              <a:cxnLst/>
              <a:rect l="l" t="t" r="r" b="b"/>
              <a:pathLst>
                <a:path w="17755" h="22163" extrusionOk="0">
                  <a:moveTo>
                    <a:pt x="17730" y="1"/>
                  </a:moveTo>
                  <a:lnTo>
                    <a:pt x="17265" y="270"/>
                  </a:lnTo>
                  <a:lnTo>
                    <a:pt x="16236" y="858"/>
                  </a:lnTo>
                  <a:lnTo>
                    <a:pt x="2474" y="8792"/>
                  </a:lnTo>
                  <a:lnTo>
                    <a:pt x="1" y="10236"/>
                  </a:lnTo>
                  <a:lnTo>
                    <a:pt x="1" y="11045"/>
                  </a:lnTo>
                  <a:lnTo>
                    <a:pt x="25" y="17118"/>
                  </a:lnTo>
                  <a:lnTo>
                    <a:pt x="25" y="22162"/>
                  </a:lnTo>
                  <a:lnTo>
                    <a:pt x="10898" y="15893"/>
                  </a:lnTo>
                  <a:lnTo>
                    <a:pt x="12612" y="14914"/>
                  </a:lnTo>
                  <a:lnTo>
                    <a:pt x="17755" y="11926"/>
                  </a:lnTo>
                  <a:lnTo>
                    <a:pt x="17730" y="2449"/>
                  </a:lnTo>
                  <a:lnTo>
                    <a:pt x="17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4"/>
            <p:cNvSpPr/>
            <p:nvPr/>
          </p:nvSpPr>
          <p:spPr>
            <a:xfrm>
              <a:off x="3419100" y="2567600"/>
              <a:ext cx="442650" cy="274900"/>
            </a:xfrm>
            <a:custGeom>
              <a:avLst/>
              <a:gdLst/>
              <a:ahLst/>
              <a:cxnLst/>
              <a:rect l="l" t="t" r="r" b="b"/>
              <a:pathLst>
                <a:path w="17706" h="10996" extrusionOk="0">
                  <a:moveTo>
                    <a:pt x="17705" y="1"/>
                  </a:moveTo>
                  <a:lnTo>
                    <a:pt x="2449" y="8792"/>
                  </a:lnTo>
                  <a:lnTo>
                    <a:pt x="0" y="10212"/>
                  </a:lnTo>
                  <a:lnTo>
                    <a:pt x="0" y="10996"/>
                  </a:lnTo>
                  <a:lnTo>
                    <a:pt x="17705" y="760"/>
                  </a:lnTo>
                  <a:lnTo>
                    <a:pt x="17705"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3442975" y="2856600"/>
              <a:ext cx="27575" cy="36175"/>
            </a:xfrm>
            <a:custGeom>
              <a:avLst/>
              <a:gdLst/>
              <a:ahLst/>
              <a:cxnLst/>
              <a:rect l="l" t="t" r="r" b="b"/>
              <a:pathLst>
                <a:path w="1103" h="1447" extrusionOk="0">
                  <a:moveTo>
                    <a:pt x="796" y="1"/>
                  </a:moveTo>
                  <a:cubicBezTo>
                    <a:pt x="725" y="1"/>
                    <a:pt x="646" y="24"/>
                    <a:pt x="564" y="72"/>
                  </a:cubicBezTo>
                  <a:cubicBezTo>
                    <a:pt x="245" y="268"/>
                    <a:pt x="0" y="684"/>
                    <a:pt x="0" y="1052"/>
                  </a:cubicBezTo>
                  <a:cubicBezTo>
                    <a:pt x="0" y="1309"/>
                    <a:pt x="121" y="1446"/>
                    <a:pt x="302" y="1446"/>
                  </a:cubicBezTo>
                  <a:cubicBezTo>
                    <a:pt x="380" y="1446"/>
                    <a:pt x="468" y="1421"/>
                    <a:pt x="564" y="1370"/>
                  </a:cubicBezTo>
                  <a:cubicBezTo>
                    <a:pt x="858" y="1199"/>
                    <a:pt x="1102" y="758"/>
                    <a:pt x="1102" y="415"/>
                  </a:cubicBezTo>
                  <a:cubicBezTo>
                    <a:pt x="1102" y="151"/>
                    <a:pt x="976" y="1"/>
                    <a:pt x="796"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3442975" y="2905800"/>
              <a:ext cx="27575" cy="36225"/>
            </a:xfrm>
            <a:custGeom>
              <a:avLst/>
              <a:gdLst/>
              <a:ahLst/>
              <a:cxnLst/>
              <a:rect l="l" t="t" r="r" b="b"/>
              <a:pathLst>
                <a:path w="1103" h="1449" extrusionOk="0">
                  <a:moveTo>
                    <a:pt x="811" y="1"/>
                  </a:moveTo>
                  <a:cubicBezTo>
                    <a:pt x="737" y="1"/>
                    <a:pt x="652" y="29"/>
                    <a:pt x="564" y="88"/>
                  </a:cubicBezTo>
                  <a:cubicBezTo>
                    <a:pt x="245" y="259"/>
                    <a:pt x="0" y="700"/>
                    <a:pt x="0" y="1043"/>
                  </a:cubicBezTo>
                  <a:cubicBezTo>
                    <a:pt x="0" y="1299"/>
                    <a:pt x="120" y="1448"/>
                    <a:pt x="300" y="1448"/>
                  </a:cubicBezTo>
                  <a:cubicBezTo>
                    <a:pt x="378" y="1448"/>
                    <a:pt x="468" y="1420"/>
                    <a:pt x="564" y="1361"/>
                  </a:cubicBezTo>
                  <a:cubicBezTo>
                    <a:pt x="858" y="1190"/>
                    <a:pt x="1102" y="773"/>
                    <a:pt x="1102" y="406"/>
                  </a:cubicBezTo>
                  <a:cubicBezTo>
                    <a:pt x="1102" y="150"/>
                    <a:pt x="983" y="1"/>
                    <a:pt x="811"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3442975" y="2954550"/>
              <a:ext cx="27575" cy="36050"/>
            </a:xfrm>
            <a:custGeom>
              <a:avLst/>
              <a:gdLst/>
              <a:ahLst/>
              <a:cxnLst/>
              <a:rect l="l" t="t" r="r" b="b"/>
              <a:pathLst>
                <a:path w="1103" h="1442" extrusionOk="0">
                  <a:moveTo>
                    <a:pt x="798" y="0"/>
                  </a:moveTo>
                  <a:cubicBezTo>
                    <a:pt x="727" y="0"/>
                    <a:pt x="647" y="23"/>
                    <a:pt x="564" y="72"/>
                  </a:cubicBezTo>
                  <a:cubicBezTo>
                    <a:pt x="245" y="268"/>
                    <a:pt x="0" y="684"/>
                    <a:pt x="0" y="1052"/>
                  </a:cubicBezTo>
                  <a:cubicBezTo>
                    <a:pt x="0" y="1297"/>
                    <a:pt x="126" y="1442"/>
                    <a:pt x="314" y="1442"/>
                  </a:cubicBezTo>
                  <a:cubicBezTo>
                    <a:pt x="388" y="1442"/>
                    <a:pt x="473" y="1419"/>
                    <a:pt x="564" y="1370"/>
                  </a:cubicBezTo>
                  <a:cubicBezTo>
                    <a:pt x="858" y="1199"/>
                    <a:pt x="1102" y="758"/>
                    <a:pt x="1102" y="391"/>
                  </a:cubicBezTo>
                  <a:cubicBezTo>
                    <a:pt x="1102" y="145"/>
                    <a:pt x="977" y="0"/>
                    <a:pt x="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3449100" y="3119700"/>
              <a:ext cx="19600" cy="25925"/>
            </a:xfrm>
            <a:custGeom>
              <a:avLst/>
              <a:gdLst/>
              <a:ahLst/>
              <a:cxnLst/>
              <a:rect l="l" t="t" r="r" b="b"/>
              <a:pathLst>
                <a:path w="784" h="1037" extrusionOk="0">
                  <a:moveTo>
                    <a:pt x="570" y="1"/>
                  </a:moveTo>
                  <a:cubicBezTo>
                    <a:pt x="517" y="1"/>
                    <a:pt x="457" y="18"/>
                    <a:pt x="392" y="54"/>
                  </a:cubicBezTo>
                  <a:cubicBezTo>
                    <a:pt x="172" y="176"/>
                    <a:pt x="0" y="494"/>
                    <a:pt x="0" y="739"/>
                  </a:cubicBezTo>
                  <a:cubicBezTo>
                    <a:pt x="0" y="931"/>
                    <a:pt x="88" y="1036"/>
                    <a:pt x="217" y="1036"/>
                  </a:cubicBezTo>
                  <a:cubicBezTo>
                    <a:pt x="270" y="1036"/>
                    <a:pt x="329" y="1019"/>
                    <a:pt x="392" y="984"/>
                  </a:cubicBezTo>
                  <a:cubicBezTo>
                    <a:pt x="613" y="837"/>
                    <a:pt x="784" y="543"/>
                    <a:pt x="784" y="274"/>
                  </a:cubicBezTo>
                  <a:cubicBezTo>
                    <a:pt x="784" y="101"/>
                    <a:pt x="698" y="1"/>
                    <a:pt x="57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4"/>
            <p:cNvSpPr/>
            <p:nvPr/>
          </p:nvSpPr>
          <p:spPr>
            <a:xfrm>
              <a:off x="3899675" y="2955125"/>
              <a:ext cx="318375" cy="184300"/>
            </a:xfrm>
            <a:custGeom>
              <a:avLst/>
              <a:gdLst/>
              <a:ahLst/>
              <a:cxnLst/>
              <a:rect l="l" t="t" r="r" b="b"/>
              <a:pathLst>
                <a:path w="12735" h="7372" extrusionOk="0">
                  <a:moveTo>
                    <a:pt x="7273" y="0"/>
                  </a:moveTo>
                  <a:lnTo>
                    <a:pt x="0" y="4212"/>
                  </a:lnTo>
                  <a:lnTo>
                    <a:pt x="5461" y="7371"/>
                  </a:lnTo>
                  <a:lnTo>
                    <a:pt x="12734" y="3159"/>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4036200" y="3034100"/>
              <a:ext cx="181850" cy="110825"/>
            </a:xfrm>
            <a:custGeom>
              <a:avLst/>
              <a:gdLst/>
              <a:ahLst/>
              <a:cxnLst/>
              <a:rect l="l" t="t" r="r" b="b"/>
              <a:pathLst>
                <a:path w="7274" h="4433" extrusionOk="0">
                  <a:moveTo>
                    <a:pt x="7273" y="0"/>
                  </a:moveTo>
                  <a:lnTo>
                    <a:pt x="0" y="4212"/>
                  </a:lnTo>
                  <a:lnTo>
                    <a:pt x="0" y="4433"/>
                  </a:lnTo>
                  <a:lnTo>
                    <a:pt x="7273" y="245"/>
                  </a:lnTo>
                  <a:lnTo>
                    <a:pt x="7273"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3899675" y="3060425"/>
              <a:ext cx="136550" cy="84500"/>
            </a:xfrm>
            <a:custGeom>
              <a:avLst/>
              <a:gdLst/>
              <a:ahLst/>
              <a:cxnLst/>
              <a:rect l="l" t="t" r="r" b="b"/>
              <a:pathLst>
                <a:path w="5462" h="3380" extrusionOk="0">
                  <a:moveTo>
                    <a:pt x="0" y="0"/>
                  </a:moveTo>
                  <a:lnTo>
                    <a:pt x="0" y="221"/>
                  </a:lnTo>
                  <a:lnTo>
                    <a:pt x="5461" y="3380"/>
                  </a:lnTo>
                  <a:lnTo>
                    <a:pt x="5461" y="315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3548875" y="3234900"/>
              <a:ext cx="133500" cy="89400"/>
            </a:xfrm>
            <a:custGeom>
              <a:avLst/>
              <a:gdLst/>
              <a:ahLst/>
              <a:cxnLst/>
              <a:rect l="l" t="t" r="r" b="b"/>
              <a:pathLst>
                <a:path w="5340" h="3576" extrusionOk="0">
                  <a:moveTo>
                    <a:pt x="1" y="0"/>
                  </a:moveTo>
                  <a:lnTo>
                    <a:pt x="1" y="466"/>
                  </a:lnTo>
                  <a:lnTo>
                    <a:pt x="5339" y="3576"/>
                  </a:lnTo>
                  <a:lnTo>
                    <a:pt x="5339" y="3110"/>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3682350" y="3141850"/>
              <a:ext cx="295100" cy="182450"/>
            </a:xfrm>
            <a:custGeom>
              <a:avLst/>
              <a:gdLst/>
              <a:ahLst/>
              <a:cxnLst/>
              <a:rect l="l" t="t" r="r" b="b"/>
              <a:pathLst>
                <a:path w="11804" h="7298" extrusionOk="0">
                  <a:moveTo>
                    <a:pt x="11803" y="0"/>
                  </a:moveTo>
                  <a:lnTo>
                    <a:pt x="0" y="6832"/>
                  </a:lnTo>
                  <a:lnTo>
                    <a:pt x="0" y="7298"/>
                  </a:lnTo>
                  <a:lnTo>
                    <a:pt x="11803" y="465"/>
                  </a:lnTo>
                  <a:lnTo>
                    <a:pt x="11803"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3548875" y="3064100"/>
              <a:ext cx="428575" cy="248575"/>
            </a:xfrm>
            <a:custGeom>
              <a:avLst/>
              <a:gdLst/>
              <a:ahLst/>
              <a:cxnLst/>
              <a:rect l="l" t="t" r="r" b="b"/>
              <a:pathLst>
                <a:path w="17143" h="9943" extrusionOk="0">
                  <a:moveTo>
                    <a:pt x="11804" y="0"/>
                  </a:moveTo>
                  <a:lnTo>
                    <a:pt x="1" y="6832"/>
                  </a:lnTo>
                  <a:lnTo>
                    <a:pt x="5339" y="9942"/>
                  </a:lnTo>
                  <a:lnTo>
                    <a:pt x="17142" y="3110"/>
                  </a:lnTo>
                  <a:lnTo>
                    <a:pt x="1180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3826200" y="3083675"/>
              <a:ext cx="18400" cy="16550"/>
            </a:xfrm>
            <a:custGeom>
              <a:avLst/>
              <a:gdLst/>
              <a:ahLst/>
              <a:cxnLst/>
              <a:rect l="l" t="t" r="r" b="b"/>
              <a:pathLst>
                <a:path w="736" h="662"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3844575" y="3084300"/>
              <a:ext cx="18400" cy="15925"/>
            </a:xfrm>
            <a:custGeom>
              <a:avLst/>
              <a:gdLst/>
              <a:ahLst/>
              <a:cxnLst/>
              <a:rect l="l" t="t" r="r" b="b"/>
              <a:pathLst>
                <a:path w="736" h="637" extrusionOk="0">
                  <a:moveTo>
                    <a:pt x="735" y="0"/>
                  </a:moveTo>
                  <a:lnTo>
                    <a:pt x="1" y="417"/>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3826200" y="3073275"/>
              <a:ext cx="36775" cy="21450"/>
            </a:xfrm>
            <a:custGeom>
              <a:avLst/>
              <a:gdLst/>
              <a:ahLst/>
              <a:cxnLst/>
              <a:rect l="l" t="t" r="r" b="b"/>
              <a:pathLst>
                <a:path w="1471" h="858" extrusionOk="0">
                  <a:moveTo>
                    <a:pt x="736" y="0"/>
                  </a:moveTo>
                  <a:lnTo>
                    <a:pt x="1" y="417"/>
                  </a:lnTo>
                  <a:lnTo>
                    <a:pt x="736" y="858"/>
                  </a:lnTo>
                  <a:lnTo>
                    <a:pt x="1470" y="441"/>
                  </a:lnTo>
                  <a:lnTo>
                    <a:pt x="73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3802950" y="3097150"/>
              <a:ext cx="18400" cy="16550"/>
            </a:xfrm>
            <a:custGeom>
              <a:avLst/>
              <a:gdLst/>
              <a:ahLst/>
              <a:cxnLst/>
              <a:rect l="l" t="t" r="r" b="b"/>
              <a:pathLst>
                <a:path w="736" h="662" extrusionOk="0">
                  <a:moveTo>
                    <a:pt x="0" y="1"/>
                  </a:moveTo>
                  <a:lnTo>
                    <a:pt x="0" y="245"/>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3821325" y="309775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3802950" y="3086750"/>
              <a:ext cx="36750" cy="21450"/>
            </a:xfrm>
            <a:custGeom>
              <a:avLst/>
              <a:gdLst/>
              <a:ahLst/>
              <a:cxnLst/>
              <a:rect l="l" t="t" r="r" b="b"/>
              <a:pathLst>
                <a:path w="1470" h="858" extrusionOk="0">
                  <a:moveTo>
                    <a:pt x="711" y="0"/>
                  </a:moveTo>
                  <a:lnTo>
                    <a:pt x="0" y="417"/>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3779675" y="31106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3798050" y="3111225"/>
              <a:ext cx="17775" cy="15950"/>
            </a:xfrm>
            <a:custGeom>
              <a:avLst/>
              <a:gdLst/>
              <a:ahLst/>
              <a:cxnLst/>
              <a:rect l="l" t="t" r="r" b="b"/>
              <a:pathLst>
                <a:path w="711" h="638" extrusionOk="0">
                  <a:moveTo>
                    <a:pt x="711" y="1"/>
                  </a:moveTo>
                  <a:lnTo>
                    <a:pt x="0" y="417"/>
                  </a:lnTo>
                  <a:lnTo>
                    <a:pt x="0" y="637"/>
                  </a:lnTo>
                  <a:lnTo>
                    <a:pt x="711"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3779675" y="3100200"/>
              <a:ext cx="36150" cy="21475"/>
            </a:xfrm>
            <a:custGeom>
              <a:avLst/>
              <a:gdLst/>
              <a:ahLst/>
              <a:cxnLst/>
              <a:rect l="l" t="t" r="r" b="b"/>
              <a:pathLst>
                <a:path w="1446" h="859" extrusionOk="0">
                  <a:moveTo>
                    <a:pt x="711" y="1"/>
                  </a:moveTo>
                  <a:lnTo>
                    <a:pt x="1" y="417"/>
                  </a:lnTo>
                  <a:lnTo>
                    <a:pt x="735" y="858"/>
                  </a:lnTo>
                  <a:lnTo>
                    <a:pt x="1446"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3755800" y="3124075"/>
              <a:ext cx="19000" cy="16575"/>
            </a:xfrm>
            <a:custGeom>
              <a:avLst/>
              <a:gdLst/>
              <a:ahLst/>
              <a:cxnLst/>
              <a:rect l="l" t="t" r="r" b="b"/>
              <a:pathLst>
                <a:path w="760" h="663"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3774775" y="3124700"/>
              <a:ext cx="17800" cy="15950"/>
            </a:xfrm>
            <a:custGeom>
              <a:avLst/>
              <a:gdLst/>
              <a:ahLst/>
              <a:cxnLst/>
              <a:rect l="l" t="t" r="r" b="b"/>
              <a:pathLst>
                <a:path w="712" h="638" extrusionOk="0">
                  <a:moveTo>
                    <a:pt x="711" y="0"/>
                  </a:moveTo>
                  <a:lnTo>
                    <a:pt x="1" y="417"/>
                  </a:lnTo>
                  <a:lnTo>
                    <a:pt x="1"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3755800" y="3113675"/>
              <a:ext cx="36775" cy="21450"/>
            </a:xfrm>
            <a:custGeom>
              <a:avLst/>
              <a:gdLst/>
              <a:ahLst/>
              <a:cxnLst/>
              <a:rect l="l" t="t" r="r" b="b"/>
              <a:pathLst>
                <a:path w="1471" h="858" extrusionOk="0">
                  <a:moveTo>
                    <a:pt x="735" y="1"/>
                  </a:moveTo>
                  <a:lnTo>
                    <a:pt x="1" y="417"/>
                  </a:lnTo>
                  <a:lnTo>
                    <a:pt x="760"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3732550" y="3137550"/>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3750900" y="3138175"/>
              <a:ext cx="18400" cy="15925"/>
            </a:xfrm>
            <a:custGeom>
              <a:avLst/>
              <a:gdLst/>
              <a:ahLst/>
              <a:cxnLst/>
              <a:rect l="l" t="t" r="r" b="b"/>
              <a:pathLst>
                <a:path w="736" h="637" extrusionOk="0">
                  <a:moveTo>
                    <a:pt x="736" y="0"/>
                  </a:moveTo>
                  <a:lnTo>
                    <a:pt x="1" y="416"/>
                  </a:lnTo>
                  <a:lnTo>
                    <a:pt x="1" y="637"/>
                  </a:lnTo>
                  <a:lnTo>
                    <a:pt x="736" y="221"/>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3732550" y="312715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3709275" y="3151025"/>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3727650" y="3151625"/>
              <a:ext cx="18400" cy="15950"/>
            </a:xfrm>
            <a:custGeom>
              <a:avLst/>
              <a:gdLst/>
              <a:ahLst/>
              <a:cxnLst/>
              <a:rect l="l" t="t" r="r" b="b"/>
              <a:pathLst>
                <a:path w="736"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4"/>
            <p:cNvSpPr/>
            <p:nvPr/>
          </p:nvSpPr>
          <p:spPr>
            <a:xfrm>
              <a:off x="3709275" y="3140625"/>
              <a:ext cx="36775" cy="21450"/>
            </a:xfrm>
            <a:custGeom>
              <a:avLst/>
              <a:gdLst/>
              <a:ahLst/>
              <a:cxnLst/>
              <a:rect l="l" t="t" r="r" b="b"/>
              <a:pathLst>
                <a:path w="1471" h="858" extrusionOk="0">
                  <a:moveTo>
                    <a:pt x="735" y="0"/>
                  </a:moveTo>
                  <a:lnTo>
                    <a:pt x="1"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p:nvPr/>
          </p:nvSpPr>
          <p:spPr>
            <a:xfrm>
              <a:off x="3686025" y="316450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3704375" y="3165100"/>
              <a:ext cx="18400" cy="15950"/>
            </a:xfrm>
            <a:custGeom>
              <a:avLst/>
              <a:gdLst/>
              <a:ahLst/>
              <a:cxnLst/>
              <a:rect l="l" t="t" r="r" b="b"/>
              <a:pathLst>
                <a:path w="736" h="638" extrusionOk="0">
                  <a:moveTo>
                    <a:pt x="735" y="1"/>
                  </a:moveTo>
                  <a:lnTo>
                    <a:pt x="1" y="417"/>
                  </a:lnTo>
                  <a:lnTo>
                    <a:pt x="1"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3686025" y="3154075"/>
              <a:ext cx="36750" cy="21450"/>
            </a:xfrm>
            <a:custGeom>
              <a:avLst/>
              <a:gdLst/>
              <a:ahLst/>
              <a:cxnLst/>
              <a:rect l="l" t="t" r="r" b="b"/>
              <a:pathLst>
                <a:path w="1470" h="858" extrusionOk="0">
                  <a:moveTo>
                    <a:pt x="735" y="1"/>
                  </a:moveTo>
                  <a:lnTo>
                    <a:pt x="0" y="417"/>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4"/>
            <p:cNvSpPr/>
            <p:nvPr/>
          </p:nvSpPr>
          <p:spPr>
            <a:xfrm>
              <a:off x="3662750" y="3177950"/>
              <a:ext cx="18400" cy="16575"/>
            </a:xfrm>
            <a:custGeom>
              <a:avLst/>
              <a:gdLst/>
              <a:ahLst/>
              <a:cxnLst/>
              <a:rect l="l" t="t" r="r" b="b"/>
              <a:pathLst>
                <a:path w="736" h="663" extrusionOk="0">
                  <a:moveTo>
                    <a:pt x="1" y="1"/>
                  </a:moveTo>
                  <a:lnTo>
                    <a:pt x="1" y="246"/>
                  </a:lnTo>
                  <a:lnTo>
                    <a:pt x="735" y="662"/>
                  </a:lnTo>
                  <a:lnTo>
                    <a:pt x="735"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p:nvPr/>
          </p:nvSpPr>
          <p:spPr>
            <a:xfrm>
              <a:off x="3681125" y="3178575"/>
              <a:ext cx="18375" cy="15950"/>
            </a:xfrm>
            <a:custGeom>
              <a:avLst/>
              <a:gdLst/>
              <a:ahLst/>
              <a:cxnLst/>
              <a:rect l="l" t="t" r="r" b="b"/>
              <a:pathLst>
                <a:path w="735" h="638" extrusionOk="0">
                  <a:moveTo>
                    <a:pt x="735" y="0"/>
                  </a:moveTo>
                  <a:lnTo>
                    <a:pt x="0" y="417"/>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4"/>
            <p:cNvSpPr/>
            <p:nvPr/>
          </p:nvSpPr>
          <p:spPr>
            <a:xfrm>
              <a:off x="3662750" y="3167550"/>
              <a:ext cx="36750" cy="21450"/>
            </a:xfrm>
            <a:custGeom>
              <a:avLst/>
              <a:gdLst/>
              <a:ahLst/>
              <a:cxnLst/>
              <a:rect l="l" t="t" r="r" b="b"/>
              <a:pathLst>
                <a:path w="1470" h="858" extrusionOk="0">
                  <a:moveTo>
                    <a:pt x="735" y="1"/>
                  </a:moveTo>
                  <a:lnTo>
                    <a:pt x="1" y="417"/>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4"/>
            <p:cNvSpPr/>
            <p:nvPr/>
          </p:nvSpPr>
          <p:spPr>
            <a:xfrm>
              <a:off x="3639500" y="3191425"/>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3657850" y="3192050"/>
              <a:ext cx="18400" cy="15925"/>
            </a:xfrm>
            <a:custGeom>
              <a:avLst/>
              <a:gdLst/>
              <a:ahLst/>
              <a:cxnLst/>
              <a:rect l="l" t="t" r="r" b="b"/>
              <a:pathLst>
                <a:path w="736" h="637" extrusionOk="0">
                  <a:moveTo>
                    <a:pt x="735" y="0"/>
                  </a:moveTo>
                  <a:lnTo>
                    <a:pt x="1" y="416"/>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a:off x="3639500" y="3181025"/>
              <a:ext cx="36750" cy="21450"/>
            </a:xfrm>
            <a:custGeom>
              <a:avLst/>
              <a:gdLst/>
              <a:ahLst/>
              <a:cxnLst/>
              <a:rect l="l" t="t" r="r" b="b"/>
              <a:pathLst>
                <a:path w="1470" h="858" extrusionOk="0">
                  <a:moveTo>
                    <a:pt x="735" y="0"/>
                  </a:moveTo>
                  <a:lnTo>
                    <a:pt x="0" y="417"/>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4"/>
            <p:cNvSpPr/>
            <p:nvPr/>
          </p:nvSpPr>
          <p:spPr>
            <a:xfrm>
              <a:off x="3616225" y="3204900"/>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p:nvPr/>
          </p:nvSpPr>
          <p:spPr>
            <a:xfrm>
              <a:off x="3634600" y="320550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a:off x="3616225" y="3194500"/>
              <a:ext cx="36750" cy="21450"/>
            </a:xfrm>
            <a:custGeom>
              <a:avLst/>
              <a:gdLst/>
              <a:ahLst/>
              <a:cxnLst/>
              <a:rect l="l" t="t" r="r" b="b"/>
              <a:pathLst>
                <a:path w="1470" h="858" extrusionOk="0">
                  <a:moveTo>
                    <a:pt x="711" y="0"/>
                  </a:moveTo>
                  <a:lnTo>
                    <a:pt x="1" y="416"/>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3569075" y="3231825"/>
              <a:ext cx="19025" cy="16550"/>
            </a:xfrm>
            <a:custGeom>
              <a:avLst/>
              <a:gdLst/>
              <a:ahLst/>
              <a:cxnLst/>
              <a:rect l="l" t="t" r="r" b="b"/>
              <a:pathLst>
                <a:path w="761"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3588075" y="3218975"/>
              <a:ext cx="41650" cy="29400"/>
            </a:xfrm>
            <a:custGeom>
              <a:avLst/>
              <a:gdLst/>
              <a:ahLst/>
              <a:cxnLst/>
              <a:rect l="l" t="t" r="r" b="b"/>
              <a:pathLst>
                <a:path w="1666" h="1176" extrusionOk="0">
                  <a:moveTo>
                    <a:pt x="1665" y="1"/>
                  </a:moveTo>
                  <a:lnTo>
                    <a:pt x="0" y="956"/>
                  </a:lnTo>
                  <a:lnTo>
                    <a:pt x="0" y="1176"/>
                  </a:lnTo>
                  <a:lnTo>
                    <a:pt x="1665" y="221"/>
                  </a:lnTo>
                  <a:lnTo>
                    <a:pt x="166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4"/>
            <p:cNvSpPr/>
            <p:nvPr/>
          </p:nvSpPr>
          <p:spPr>
            <a:xfrm>
              <a:off x="3569075" y="3207950"/>
              <a:ext cx="60650" cy="34925"/>
            </a:xfrm>
            <a:custGeom>
              <a:avLst/>
              <a:gdLst/>
              <a:ahLst/>
              <a:cxnLst/>
              <a:rect l="l" t="t" r="r" b="b"/>
              <a:pathLst>
                <a:path w="2426" h="1397" extrusionOk="0">
                  <a:moveTo>
                    <a:pt x="1666" y="1"/>
                  </a:moveTo>
                  <a:lnTo>
                    <a:pt x="1" y="956"/>
                  </a:lnTo>
                  <a:lnTo>
                    <a:pt x="760" y="1397"/>
                  </a:lnTo>
                  <a:lnTo>
                    <a:pt x="2425" y="442"/>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4"/>
            <p:cNvSpPr/>
            <p:nvPr/>
          </p:nvSpPr>
          <p:spPr>
            <a:xfrm>
              <a:off x="3826200" y="3111225"/>
              <a:ext cx="18400" cy="16550"/>
            </a:xfrm>
            <a:custGeom>
              <a:avLst/>
              <a:gdLst/>
              <a:ahLst/>
              <a:cxnLst/>
              <a:rect l="l" t="t" r="r" b="b"/>
              <a:pathLst>
                <a:path w="736" h="662" extrusionOk="0">
                  <a:moveTo>
                    <a:pt x="1" y="1"/>
                  </a:moveTo>
                  <a:lnTo>
                    <a:pt x="1" y="221"/>
                  </a:lnTo>
                  <a:lnTo>
                    <a:pt x="736" y="662"/>
                  </a:lnTo>
                  <a:lnTo>
                    <a:pt x="736"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a:off x="3844575" y="3097750"/>
              <a:ext cx="41650" cy="30025"/>
            </a:xfrm>
            <a:custGeom>
              <a:avLst/>
              <a:gdLst/>
              <a:ahLst/>
              <a:cxnLst/>
              <a:rect l="l" t="t" r="r" b="b"/>
              <a:pathLst>
                <a:path w="1666" h="1201" extrusionOk="0">
                  <a:moveTo>
                    <a:pt x="1666" y="1"/>
                  </a:moveTo>
                  <a:lnTo>
                    <a:pt x="1" y="956"/>
                  </a:lnTo>
                  <a:lnTo>
                    <a:pt x="1" y="1201"/>
                  </a:lnTo>
                  <a:lnTo>
                    <a:pt x="1666" y="221"/>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a:off x="3826200" y="3086750"/>
              <a:ext cx="60025" cy="34925"/>
            </a:xfrm>
            <a:custGeom>
              <a:avLst/>
              <a:gdLst/>
              <a:ahLst/>
              <a:cxnLst/>
              <a:rect l="l" t="t" r="r" b="b"/>
              <a:pathLst>
                <a:path w="2401" h="1397" extrusionOk="0">
                  <a:moveTo>
                    <a:pt x="1666" y="0"/>
                  </a:moveTo>
                  <a:lnTo>
                    <a:pt x="1" y="980"/>
                  </a:lnTo>
                  <a:lnTo>
                    <a:pt x="736" y="1396"/>
                  </a:lnTo>
                  <a:lnTo>
                    <a:pt x="2401"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3802950" y="3124700"/>
              <a:ext cx="18400" cy="16550"/>
            </a:xfrm>
            <a:custGeom>
              <a:avLst/>
              <a:gdLst/>
              <a:ahLst/>
              <a:cxnLst/>
              <a:rect l="l" t="t" r="r" b="b"/>
              <a:pathLst>
                <a:path w="736"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p:nvPr/>
          </p:nvSpPr>
          <p:spPr>
            <a:xfrm>
              <a:off x="3821325" y="3124700"/>
              <a:ext cx="18375" cy="16550"/>
            </a:xfrm>
            <a:custGeom>
              <a:avLst/>
              <a:gdLst/>
              <a:ahLst/>
              <a:cxnLst/>
              <a:rect l="l" t="t" r="r" b="b"/>
              <a:pathLst>
                <a:path w="735" h="662" extrusionOk="0">
                  <a:moveTo>
                    <a:pt x="735" y="0"/>
                  </a:moveTo>
                  <a:lnTo>
                    <a:pt x="0" y="417"/>
                  </a:lnTo>
                  <a:lnTo>
                    <a:pt x="0" y="662"/>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4"/>
            <p:cNvSpPr/>
            <p:nvPr/>
          </p:nvSpPr>
          <p:spPr>
            <a:xfrm>
              <a:off x="3802950" y="3113675"/>
              <a:ext cx="36750" cy="21450"/>
            </a:xfrm>
            <a:custGeom>
              <a:avLst/>
              <a:gdLst/>
              <a:ahLst/>
              <a:cxnLst/>
              <a:rect l="l" t="t" r="r" b="b"/>
              <a:pathLst>
                <a:path w="1470" h="858" extrusionOk="0">
                  <a:moveTo>
                    <a:pt x="735" y="1"/>
                  </a:moveTo>
                  <a:lnTo>
                    <a:pt x="0"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3779675" y="3138175"/>
              <a:ext cx="18400" cy="16550"/>
            </a:xfrm>
            <a:custGeom>
              <a:avLst/>
              <a:gdLst/>
              <a:ahLst/>
              <a:cxnLst/>
              <a:rect l="l" t="t" r="r" b="b"/>
              <a:pathLst>
                <a:path w="736" h="662" extrusionOk="0">
                  <a:moveTo>
                    <a:pt x="1" y="0"/>
                  </a:moveTo>
                  <a:lnTo>
                    <a:pt x="1" y="221"/>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3798050" y="3138175"/>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3779675" y="3127150"/>
              <a:ext cx="36775" cy="21450"/>
            </a:xfrm>
            <a:custGeom>
              <a:avLst/>
              <a:gdLst/>
              <a:ahLst/>
              <a:cxnLst/>
              <a:rect l="l" t="t" r="r" b="b"/>
              <a:pathLst>
                <a:path w="1471"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3756425" y="3151625"/>
              <a:ext cx="18375" cy="16575"/>
            </a:xfrm>
            <a:custGeom>
              <a:avLst/>
              <a:gdLst/>
              <a:ahLst/>
              <a:cxnLst/>
              <a:rect l="l" t="t" r="r" b="b"/>
              <a:pathLst>
                <a:path w="735" h="663"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3774775" y="3151625"/>
              <a:ext cx="18400" cy="16575"/>
            </a:xfrm>
            <a:custGeom>
              <a:avLst/>
              <a:gdLst/>
              <a:ahLst/>
              <a:cxnLst/>
              <a:rect l="l" t="t" r="r" b="b"/>
              <a:pathLst>
                <a:path w="736" h="663" extrusionOk="0">
                  <a:moveTo>
                    <a:pt x="736" y="1"/>
                  </a:moveTo>
                  <a:lnTo>
                    <a:pt x="1" y="417"/>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3756425" y="3140625"/>
              <a:ext cx="36750" cy="21450"/>
            </a:xfrm>
            <a:custGeom>
              <a:avLst/>
              <a:gdLst/>
              <a:ahLst/>
              <a:cxnLst/>
              <a:rect l="l" t="t" r="r" b="b"/>
              <a:pathLst>
                <a:path w="1470" h="858" extrusionOk="0">
                  <a:moveTo>
                    <a:pt x="710" y="0"/>
                  </a:moveTo>
                  <a:lnTo>
                    <a:pt x="0" y="441"/>
                  </a:lnTo>
                  <a:lnTo>
                    <a:pt x="735" y="857"/>
                  </a:lnTo>
                  <a:lnTo>
                    <a:pt x="1470" y="441"/>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3733150" y="316510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3751525"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3733150" y="3154075"/>
              <a:ext cx="36775" cy="21450"/>
            </a:xfrm>
            <a:custGeom>
              <a:avLst/>
              <a:gdLst/>
              <a:ahLst/>
              <a:cxnLst/>
              <a:rect l="l" t="t" r="r" b="b"/>
              <a:pathLst>
                <a:path w="1471" h="858" extrusionOk="0">
                  <a:moveTo>
                    <a:pt x="711" y="1"/>
                  </a:moveTo>
                  <a:lnTo>
                    <a:pt x="1" y="442"/>
                  </a:lnTo>
                  <a:lnTo>
                    <a:pt x="735" y="858"/>
                  </a:lnTo>
                  <a:lnTo>
                    <a:pt x="1470"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3709900" y="3178575"/>
              <a:ext cx="18375" cy="16550"/>
            </a:xfrm>
            <a:custGeom>
              <a:avLst/>
              <a:gdLst/>
              <a:ahLst/>
              <a:cxnLst/>
              <a:rect l="l" t="t" r="r" b="b"/>
              <a:pathLst>
                <a:path w="735"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3728250" y="3178575"/>
              <a:ext cx="17800" cy="16550"/>
            </a:xfrm>
            <a:custGeom>
              <a:avLst/>
              <a:gdLst/>
              <a:ahLst/>
              <a:cxnLst/>
              <a:rect l="l" t="t" r="r" b="b"/>
              <a:pathLst>
                <a:path w="712" h="662" extrusionOk="0">
                  <a:moveTo>
                    <a:pt x="711" y="0"/>
                  </a:moveTo>
                  <a:lnTo>
                    <a:pt x="1" y="417"/>
                  </a:lnTo>
                  <a:lnTo>
                    <a:pt x="1" y="662"/>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3709900" y="3167550"/>
              <a:ext cx="36150" cy="21450"/>
            </a:xfrm>
            <a:custGeom>
              <a:avLst/>
              <a:gdLst/>
              <a:ahLst/>
              <a:cxnLst/>
              <a:rect l="l" t="t" r="r" b="b"/>
              <a:pathLst>
                <a:path w="1446" h="858" extrusionOk="0">
                  <a:moveTo>
                    <a:pt x="710" y="1"/>
                  </a:moveTo>
                  <a:lnTo>
                    <a:pt x="0" y="441"/>
                  </a:lnTo>
                  <a:lnTo>
                    <a:pt x="735" y="858"/>
                  </a:lnTo>
                  <a:lnTo>
                    <a:pt x="1445" y="441"/>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3686025" y="3192050"/>
              <a:ext cx="19000" cy="16550"/>
            </a:xfrm>
            <a:custGeom>
              <a:avLst/>
              <a:gdLst/>
              <a:ahLst/>
              <a:cxnLst/>
              <a:rect l="l" t="t" r="r" b="b"/>
              <a:pathLst>
                <a:path w="760" h="662" extrusionOk="0">
                  <a:moveTo>
                    <a:pt x="0" y="0"/>
                  </a:moveTo>
                  <a:lnTo>
                    <a:pt x="0" y="221"/>
                  </a:lnTo>
                  <a:lnTo>
                    <a:pt x="759" y="661"/>
                  </a:lnTo>
                  <a:lnTo>
                    <a:pt x="759"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3705000" y="3192050"/>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3686025" y="3181025"/>
              <a:ext cx="36750" cy="21450"/>
            </a:xfrm>
            <a:custGeom>
              <a:avLst/>
              <a:gdLst/>
              <a:ahLst/>
              <a:cxnLst/>
              <a:rect l="l" t="t" r="r" b="b"/>
              <a:pathLst>
                <a:path w="1470" h="858" extrusionOk="0">
                  <a:moveTo>
                    <a:pt x="735" y="0"/>
                  </a:moveTo>
                  <a:lnTo>
                    <a:pt x="0" y="441"/>
                  </a:lnTo>
                  <a:lnTo>
                    <a:pt x="759"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3662750" y="3205500"/>
              <a:ext cx="18400" cy="16575"/>
            </a:xfrm>
            <a:custGeom>
              <a:avLst/>
              <a:gdLst/>
              <a:ahLst/>
              <a:cxnLst/>
              <a:rect l="l" t="t" r="r" b="b"/>
              <a:pathLst>
                <a:path w="736" h="663"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3681125" y="3205500"/>
              <a:ext cx="18375" cy="16575"/>
            </a:xfrm>
            <a:custGeom>
              <a:avLst/>
              <a:gdLst/>
              <a:ahLst/>
              <a:cxnLst/>
              <a:rect l="l" t="t" r="r" b="b"/>
              <a:pathLst>
                <a:path w="735" h="663"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3662750" y="3194500"/>
              <a:ext cx="36750" cy="21450"/>
            </a:xfrm>
            <a:custGeom>
              <a:avLst/>
              <a:gdLst/>
              <a:ahLst/>
              <a:cxnLst/>
              <a:rect l="l" t="t" r="r" b="b"/>
              <a:pathLst>
                <a:path w="1470"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3639500" y="32189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3657850" y="3218975"/>
              <a:ext cx="18400" cy="16550"/>
            </a:xfrm>
            <a:custGeom>
              <a:avLst/>
              <a:gdLst/>
              <a:ahLst/>
              <a:cxnLst/>
              <a:rect l="l" t="t" r="r" b="b"/>
              <a:pathLst>
                <a:path w="736" h="662" extrusionOk="0">
                  <a:moveTo>
                    <a:pt x="735" y="1"/>
                  </a:moveTo>
                  <a:lnTo>
                    <a:pt x="1" y="417"/>
                  </a:lnTo>
                  <a:lnTo>
                    <a:pt x="1"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3639500" y="3207950"/>
              <a:ext cx="36750" cy="21450"/>
            </a:xfrm>
            <a:custGeom>
              <a:avLst/>
              <a:gdLst/>
              <a:ahLst/>
              <a:cxnLst/>
              <a:rect l="l" t="t" r="r" b="b"/>
              <a:pathLst>
                <a:path w="1470" h="858" extrusionOk="0">
                  <a:moveTo>
                    <a:pt x="735" y="1"/>
                  </a:moveTo>
                  <a:lnTo>
                    <a:pt x="0" y="442"/>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3616225" y="323245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3634600" y="3232450"/>
              <a:ext cx="18375" cy="16550"/>
            </a:xfrm>
            <a:custGeom>
              <a:avLst/>
              <a:gdLst/>
              <a:ahLst/>
              <a:cxnLst/>
              <a:rect l="l" t="t" r="r" b="b"/>
              <a:pathLst>
                <a:path w="735" h="662" extrusionOk="0">
                  <a:moveTo>
                    <a:pt x="735" y="0"/>
                  </a:moveTo>
                  <a:lnTo>
                    <a:pt x="0" y="417"/>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3616225" y="3221425"/>
              <a:ext cx="36750" cy="21450"/>
            </a:xfrm>
            <a:custGeom>
              <a:avLst/>
              <a:gdLst/>
              <a:ahLst/>
              <a:cxnLst/>
              <a:rect l="l" t="t" r="r" b="b"/>
              <a:pathLst>
                <a:path w="1470" h="858" extrusionOk="0">
                  <a:moveTo>
                    <a:pt x="735" y="1"/>
                  </a:moveTo>
                  <a:lnTo>
                    <a:pt x="1"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3592975" y="3245925"/>
              <a:ext cx="18375" cy="16550"/>
            </a:xfrm>
            <a:custGeom>
              <a:avLst/>
              <a:gdLst/>
              <a:ahLst/>
              <a:cxnLst/>
              <a:rect l="l" t="t" r="r" b="b"/>
              <a:pathLst>
                <a:path w="735" h="662" extrusionOk="0">
                  <a:moveTo>
                    <a:pt x="0" y="0"/>
                  </a:moveTo>
                  <a:lnTo>
                    <a:pt x="0" y="220"/>
                  </a:lnTo>
                  <a:lnTo>
                    <a:pt x="735" y="661"/>
                  </a:lnTo>
                  <a:lnTo>
                    <a:pt x="735"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3611325" y="3245925"/>
              <a:ext cx="18400" cy="16550"/>
            </a:xfrm>
            <a:custGeom>
              <a:avLst/>
              <a:gdLst/>
              <a:ahLst/>
              <a:cxnLst/>
              <a:rect l="l" t="t" r="r" b="b"/>
              <a:pathLst>
                <a:path w="736" h="662" extrusionOk="0">
                  <a:moveTo>
                    <a:pt x="735" y="0"/>
                  </a:moveTo>
                  <a:lnTo>
                    <a:pt x="1" y="416"/>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3592975" y="3234900"/>
              <a:ext cx="36750" cy="21450"/>
            </a:xfrm>
            <a:custGeom>
              <a:avLst/>
              <a:gdLst/>
              <a:ahLst/>
              <a:cxnLst/>
              <a:rect l="l" t="t" r="r" b="b"/>
              <a:pathLst>
                <a:path w="1470" h="858" extrusionOk="0">
                  <a:moveTo>
                    <a:pt x="735" y="0"/>
                  </a:moveTo>
                  <a:lnTo>
                    <a:pt x="0" y="441"/>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3850075" y="3124700"/>
              <a:ext cx="18400" cy="16550"/>
            </a:xfrm>
            <a:custGeom>
              <a:avLst/>
              <a:gdLst/>
              <a:ahLst/>
              <a:cxnLst/>
              <a:rect l="l" t="t" r="r" b="b"/>
              <a:pathLst>
                <a:path w="736" h="662" extrusionOk="0">
                  <a:moveTo>
                    <a:pt x="1" y="0"/>
                  </a:moveTo>
                  <a:lnTo>
                    <a:pt x="1" y="245"/>
                  </a:lnTo>
                  <a:lnTo>
                    <a:pt x="736" y="662"/>
                  </a:lnTo>
                  <a:lnTo>
                    <a:pt x="736"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3868450" y="3111225"/>
              <a:ext cx="41650" cy="30025"/>
            </a:xfrm>
            <a:custGeom>
              <a:avLst/>
              <a:gdLst/>
              <a:ahLst/>
              <a:cxnLst/>
              <a:rect l="l" t="t" r="r" b="b"/>
              <a:pathLst>
                <a:path w="1666" h="1201" extrusionOk="0">
                  <a:moveTo>
                    <a:pt x="1666" y="1"/>
                  </a:moveTo>
                  <a:lnTo>
                    <a:pt x="1" y="956"/>
                  </a:lnTo>
                  <a:lnTo>
                    <a:pt x="1" y="1201"/>
                  </a:lnTo>
                  <a:lnTo>
                    <a:pt x="1666" y="246"/>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3850075" y="3100825"/>
              <a:ext cx="60025" cy="34300"/>
            </a:xfrm>
            <a:custGeom>
              <a:avLst/>
              <a:gdLst/>
              <a:ahLst/>
              <a:cxnLst/>
              <a:rect l="l" t="t" r="r" b="b"/>
              <a:pathLst>
                <a:path w="2401" h="1372" extrusionOk="0">
                  <a:moveTo>
                    <a:pt x="1642" y="0"/>
                  </a:moveTo>
                  <a:lnTo>
                    <a:pt x="1" y="955"/>
                  </a:lnTo>
                  <a:lnTo>
                    <a:pt x="736" y="1372"/>
                  </a:lnTo>
                  <a:lnTo>
                    <a:pt x="2401" y="417"/>
                  </a:lnTo>
                  <a:lnTo>
                    <a:pt x="1642"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3826200" y="3138175"/>
              <a:ext cx="19025" cy="16550"/>
            </a:xfrm>
            <a:custGeom>
              <a:avLst/>
              <a:gdLst/>
              <a:ahLst/>
              <a:cxnLst/>
              <a:rect l="l" t="t" r="r" b="b"/>
              <a:pathLst>
                <a:path w="761" h="662" extrusionOk="0">
                  <a:moveTo>
                    <a:pt x="1" y="0"/>
                  </a:moveTo>
                  <a:lnTo>
                    <a:pt x="1" y="245"/>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3845200" y="3138175"/>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3826200" y="3127750"/>
              <a:ext cx="36775" cy="20850"/>
            </a:xfrm>
            <a:custGeom>
              <a:avLst/>
              <a:gdLst/>
              <a:ahLst/>
              <a:cxnLst/>
              <a:rect l="l" t="t" r="r" b="b"/>
              <a:pathLst>
                <a:path w="1471" h="834" extrusionOk="0">
                  <a:moveTo>
                    <a:pt x="736" y="1"/>
                  </a:moveTo>
                  <a:lnTo>
                    <a:pt x="1" y="417"/>
                  </a:lnTo>
                  <a:lnTo>
                    <a:pt x="760" y="833"/>
                  </a:lnTo>
                  <a:lnTo>
                    <a:pt x="1470" y="417"/>
                  </a:lnTo>
                  <a:lnTo>
                    <a:pt x="73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3802950" y="3151625"/>
              <a:ext cx="19000" cy="16575"/>
            </a:xfrm>
            <a:custGeom>
              <a:avLst/>
              <a:gdLst/>
              <a:ahLst/>
              <a:cxnLst/>
              <a:rect l="l" t="t" r="r" b="b"/>
              <a:pathLst>
                <a:path w="760" h="663" extrusionOk="0">
                  <a:moveTo>
                    <a:pt x="0" y="1"/>
                  </a:moveTo>
                  <a:lnTo>
                    <a:pt x="0" y="246"/>
                  </a:lnTo>
                  <a:lnTo>
                    <a:pt x="760"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3821325" y="3151625"/>
              <a:ext cx="18375" cy="16575"/>
            </a:xfrm>
            <a:custGeom>
              <a:avLst/>
              <a:gdLst/>
              <a:ahLst/>
              <a:cxnLst/>
              <a:rect l="l" t="t" r="r" b="b"/>
              <a:pathLst>
                <a:path w="735" h="663" extrusionOk="0">
                  <a:moveTo>
                    <a:pt x="735" y="1"/>
                  </a:moveTo>
                  <a:lnTo>
                    <a:pt x="0" y="417"/>
                  </a:lnTo>
                  <a:lnTo>
                    <a:pt x="25"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3802950" y="3141225"/>
              <a:ext cx="36750" cy="20850"/>
            </a:xfrm>
            <a:custGeom>
              <a:avLst/>
              <a:gdLst/>
              <a:ahLst/>
              <a:cxnLst/>
              <a:rect l="l" t="t" r="r" b="b"/>
              <a:pathLst>
                <a:path w="1470" h="834" extrusionOk="0">
                  <a:moveTo>
                    <a:pt x="735" y="1"/>
                  </a:moveTo>
                  <a:lnTo>
                    <a:pt x="0"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3779675" y="3165100"/>
              <a:ext cx="18400" cy="16550"/>
            </a:xfrm>
            <a:custGeom>
              <a:avLst/>
              <a:gdLst/>
              <a:ahLst/>
              <a:cxnLst/>
              <a:rect l="l" t="t" r="r" b="b"/>
              <a:pathLst>
                <a:path w="736" h="662" extrusionOk="0">
                  <a:moveTo>
                    <a:pt x="1" y="1"/>
                  </a:moveTo>
                  <a:lnTo>
                    <a:pt x="1" y="246"/>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3798050"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3779675" y="3154700"/>
              <a:ext cx="36775" cy="20825"/>
            </a:xfrm>
            <a:custGeom>
              <a:avLst/>
              <a:gdLst/>
              <a:ahLst/>
              <a:cxnLst/>
              <a:rect l="l" t="t" r="r" b="b"/>
              <a:pathLst>
                <a:path w="1471" h="833" extrusionOk="0">
                  <a:moveTo>
                    <a:pt x="735" y="0"/>
                  </a:moveTo>
                  <a:lnTo>
                    <a:pt x="1" y="417"/>
                  </a:lnTo>
                  <a:lnTo>
                    <a:pt x="735" y="833"/>
                  </a:lnTo>
                  <a:lnTo>
                    <a:pt x="1470" y="417"/>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3756425" y="3178575"/>
              <a:ext cx="18375" cy="16550"/>
            </a:xfrm>
            <a:custGeom>
              <a:avLst/>
              <a:gdLst/>
              <a:ahLst/>
              <a:cxnLst/>
              <a:rect l="l" t="t" r="r" b="b"/>
              <a:pathLst>
                <a:path w="735" h="662" extrusionOk="0">
                  <a:moveTo>
                    <a:pt x="0" y="0"/>
                  </a:moveTo>
                  <a:lnTo>
                    <a:pt x="0" y="245"/>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3774775" y="3178575"/>
              <a:ext cx="18400" cy="16550"/>
            </a:xfrm>
            <a:custGeom>
              <a:avLst/>
              <a:gdLst/>
              <a:ahLst/>
              <a:cxnLst/>
              <a:rect l="l" t="t" r="r" b="b"/>
              <a:pathLst>
                <a:path w="736" h="662" extrusionOk="0">
                  <a:moveTo>
                    <a:pt x="736" y="0"/>
                  </a:moveTo>
                  <a:lnTo>
                    <a:pt x="1" y="417"/>
                  </a:lnTo>
                  <a:lnTo>
                    <a:pt x="1" y="662"/>
                  </a:lnTo>
                  <a:lnTo>
                    <a:pt x="736" y="245"/>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3756425" y="3168175"/>
              <a:ext cx="36750" cy="20825"/>
            </a:xfrm>
            <a:custGeom>
              <a:avLst/>
              <a:gdLst/>
              <a:ahLst/>
              <a:cxnLst/>
              <a:rect l="l" t="t" r="r" b="b"/>
              <a:pathLst>
                <a:path w="1470" h="833" extrusionOk="0">
                  <a:moveTo>
                    <a:pt x="735" y="0"/>
                  </a:moveTo>
                  <a:lnTo>
                    <a:pt x="0" y="416"/>
                  </a:lnTo>
                  <a:lnTo>
                    <a:pt x="735" y="833"/>
                  </a:lnTo>
                  <a:lnTo>
                    <a:pt x="1470" y="416"/>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3733150" y="3192050"/>
              <a:ext cx="18400" cy="16550"/>
            </a:xfrm>
            <a:custGeom>
              <a:avLst/>
              <a:gdLst/>
              <a:ahLst/>
              <a:cxnLst/>
              <a:rect l="l" t="t" r="r" b="b"/>
              <a:pathLst>
                <a:path w="736" h="662" extrusionOk="0">
                  <a:moveTo>
                    <a:pt x="1" y="0"/>
                  </a:moveTo>
                  <a:lnTo>
                    <a:pt x="1" y="245"/>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3751525" y="3192050"/>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3733150" y="3181625"/>
              <a:ext cx="36775" cy="20850"/>
            </a:xfrm>
            <a:custGeom>
              <a:avLst/>
              <a:gdLst/>
              <a:ahLst/>
              <a:cxnLst/>
              <a:rect l="l" t="t" r="r" b="b"/>
              <a:pathLst>
                <a:path w="1471" h="834" extrusionOk="0">
                  <a:moveTo>
                    <a:pt x="735" y="1"/>
                  </a:moveTo>
                  <a:lnTo>
                    <a:pt x="1"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3709900" y="3205500"/>
              <a:ext cx="18375" cy="16575"/>
            </a:xfrm>
            <a:custGeom>
              <a:avLst/>
              <a:gdLst/>
              <a:ahLst/>
              <a:cxnLst/>
              <a:rect l="l" t="t" r="r" b="b"/>
              <a:pathLst>
                <a:path w="735" h="663" extrusionOk="0">
                  <a:moveTo>
                    <a:pt x="0" y="1"/>
                  </a:moveTo>
                  <a:lnTo>
                    <a:pt x="0" y="246"/>
                  </a:lnTo>
                  <a:lnTo>
                    <a:pt x="735" y="662"/>
                  </a:lnTo>
                  <a:lnTo>
                    <a:pt x="735"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3728250" y="3205500"/>
              <a:ext cx="18400" cy="16575"/>
            </a:xfrm>
            <a:custGeom>
              <a:avLst/>
              <a:gdLst/>
              <a:ahLst/>
              <a:cxnLst/>
              <a:rect l="l" t="t" r="r" b="b"/>
              <a:pathLst>
                <a:path w="736" h="663" extrusionOk="0">
                  <a:moveTo>
                    <a:pt x="736" y="1"/>
                  </a:moveTo>
                  <a:lnTo>
                    <a:pt x="1" y="442"/>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3709900" y="3195100"/>
              <a:ext cx="36750" cy="21450"/>
            </a:xfrm>
            <a:custGeom>
              <a:avLst/>
              <a:gdLst/>
              <a:ahLst/>
              <a:cxnLst/>
              <a:rect l="l" t="t" r="r" b="b"/>
              <a:pathLst>
                <a:path w="1470" h="858" extrusionOk="0">
                  <a:moveTo>
                    <a:pt x="735" y="1"/>
                  </a:moveTo>
                  <a:lnTo>
                    <a:pt x="0" y="417"/>
                  </a:lnTo>
                  <a:lnTo>
                    <a:pt x="735" y="858"/>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3686625" y="3218975"/>
              <a:ext cx="18400" cy="16550"/>
            </a:xfrm>
            <a:custGeom>
              <a:avLst/>
              <a:gdLst/>
              <a:ahLst/>
              <a:cxnLst/>
              <a:rect l="l" t="t" r="r" b="b"/>
              <a:pathLst>
                <a:path w="736" h="662" extrusionOk="0">
                  <a:moveTo>
                    <a:pt x="1" y="1"/>
                  </a:moveTo>
                  <a:lnTo>
                    <a:pt x="1" y="245"/>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3705000" y="3218975"/>
              <a:ext cx="18375" cy="16550"/>
            </a:xfrm>
            <a:custGeom>
              <a:avLst/>
              <a:gdLst/>
              <a:ahLst/>
              <a:cxnLst/>
              <a:rect l="l" t="t" r="r" b="b"/>
              <a:pathLst>
                <a:path w="735" h="662" extrusionOk="0">
                  <a:moveTo>
                    <a:pt x="735" y="1"/>
                  </a:moveTo>
                  <a:lnTo>
                    <a:pt x="0" y="417"/>
                  </a:lnTo>
                  <a:lnTo>
                    <a:pt x="0"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3686625" y="3208575"/>
              <a:ext cx="36750" cy="20825"/>
            </a:xfrm>
            <a:custGeom>
              <a:avLst/>
              <a:gdLst/>
              <a:ahLst/>
              <a:cxnLst/>
              <a:rect l="l" t="t" r="r" b="b"/>
              <a:pathLst>
                <a:path w="1470" h="833" extrusionOk="0">
                  <a:moveTo>
                    <a:pt x="711" y="0"/>
                  </a:moveTo>
                  <a:lnTo>
                    <a:pt x="1" y="417"/>
                  </a:lnTo>
                  <a:lnTo>
                    <a:pt x="735" y="833"/>
                  </a:lnTo>
                  <a:lnTo>
                    <a:pt x="1470" y="417"/>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3663375" y="3232450"/>
              <a:ext cx="18375" cy="16550"/>
            </a:xfrm>
            <a:custGeom>
              <a:avLst/>
              <a:gdLst/>
              <a:ahLst/>
              <a:cxnLst/>
              <a:rect l="l" t="t" r="r" b="b"/>
              <a:pathLst>
                <a:path w="735" h="662" extrusionOk="0">
                  <a:moveTo>
                    <a:pt x="0" y="0"/>
                  </a:moveTo>
                  <a:lnTo>
                    <a:pt x="0" y="245"/>
                  </a:lnTo>
                  <a:lnTo>
                    <a:pt x="735" y="661"/>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3681725" y="3232450"/>
              <a:ext cx="18400" cy="16550"/>
            </a:xfrm>
            <a:custGeom>
              <a:avLst/>
              <a:gdLst/>
              <a:ahLst/>
              <a:cxnLst/>
              <a:rect l="l" t="t" r="r" b="b"/>
              <a:pathLst>
                <a:path w="736" h="662" extrusionOk="0">
                  <a:moveTo>
                    <a:pt x="735" y="0"/>
                  </a:moveTo>
                  <a:lnTo>
                    <a:pt x="1" y="417"/>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3663375" y="3222050"/>
              <a:ext cx="36750" cy="20825"/>
            </a:xfrm>
            <a:custGeom>
              <a:avLst/>
              <a:gdLst/>
              <a:ahLst/>
              <a:cxnLst/>
              <a:rect l="l" t="t" r="r" b="b"/>
              <a:pathLst>
                <a:path w="1470" h="833" extrusionOk="0">
                  <a:moveTo>
                    <a:pt x="710" y="0"/>
                  </a:moveTo>
                  <a:lnTo>
                    <a:pt x="0" y="416"/>
                  </a:lnTo>
                  <a:lnTo>
                    <a:pt x="735" y="833"/>
                  </a:lnTo>
                  <a:lnTo>
                    <a:pt x="1469" y="416"/>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3616225" y="3259375"/>
              <a:ext cx="19000" cy="16550"/>
            </a:xfrm>
            <a:custGeom>
              <a:avLst/>
              <a:gdLst/>
              <a:ahLst/>
              <a:cxnLst/>
              <a:rect l="l" t="t" r="r" b="b"/>
              <a:pathLst>
                <a:path w="760"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3635200" y="3245925"/>
              <a:ext cx="41050" cy="30000"/>
            </a:xfrm>
            <a:custGeom>
              <a:avLst/>
              <a:gdLst/>
              <a:ahLst/>
              <a:cxnLst/>
              <a:rect l="l" t="t" r="r" b="b"/>
              <a:pathLst>
                <a:path w="1642" h="1200" extrusionOk="0">
                  <a:moveTo>
                    <a:pt x="1641" y="0"/>
                  </a:moveTo>
                  <a:lnTo>
                    <a:pt x="1" y="980"/>
                  </a:lnTo>
                  <a:lnTo>
                    <a:pt x="1" y="1200"/>
                  </a:lnTo>
                  <a:lnTo>
                    <a:pt x="1641" y="245"/>
                  </a:lnTo>
                  <a:lnTo>
                    <a:pt x="164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3616225" y="3235500"/>
              <a:ext cx="60025" cy="34925"/>
            </a:xfrm>
            <a:custGeom>
              <a:avLst/>
              <a:gdLst/>
              <a:ahLst/>
              <a:cxnLst/>
              <a:rect l="l" t="t" r="r" b="b"/>
              <a:pathLst>
                <a:path w="2401" h="1397" extrusionOk="0">
                  <a:moveTo>
                    <a:pt x="1666" y="1"/>
                  </a:moveTo>
                  <a:lnTo>
                    <a:pt x="1" y="956"/>
                  </a:lnTo>
                  <a:lnTo>
                    <a:pt x="760" y="1397"/>
                  </a:lnTo>
                  <a:lnTo>
                    <a:pt x="2400" y="417"/>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3850075" y="3151625"/>
              <a:ext cx="18400" cy="16575"/>
            </a:xfrm>
            <a:custGeom>
              <a:avLst/>
              <a:gdLst/>
              <a:ahLst/>
              <a:cxnLst/>
              <a:rect l="l" t="t" r="r" b="b"/>
              <a:pathLst>
                <a:path w="736" h="663"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3868450" y="3125300"/>
              <a:ext cx="64925" cy="42900"/>
            </a:xfrm>
            <a:custGeom>
              <a:avLst/>
              <a:gdLst/>
              <a:ahLst/>
              <a:cxnLst/>
              <a:rect l="l" t="t" r="r" b="b"/>
              <a:pathLst>
                <a:path w="2597" h="1716" extrusionOk="0">
                  <a:moveTo>
                    <a:pt x="2596" y="1"/>
                  </a:moveTo>
                  <a:lnTo>
                    <a:pt x="1" y="1495"/>
                  </a:lnTo>
                  <a:lnTo>
                    <a:pt x="1" y="1715"/>
                  </a:lnTo>
                  <a:lnTo>
                    <a:pt x="2596" y="221"/>
                  </a:lnTo>
                  <a:lnTo>
                    <a:pt x="259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3850075" y="3114300"/>
              <a:ext cx="83300" cy="48375"/>
            </a:xfrm>
            <a:custGeom>
              <a:avLst/>
              <a:gdLst/>
              <a:ahLst/>
              <a:cxnLst/>
              <a:rect l="l" t="t" r="r" b="b"/>
              <a:pathLst>
                <a:path w="3332" h="1935" extrusionOk="0">
                  <a:moveTo>
                    <a:pt x="2597" y="0"/>
                  </a:moveTo>
                  <a:lnTo>
                    <a:pt x="1" y="1494"/>
                  </a:lnTo>
                  <a:lnTo>
                    <a:pt x="736" y="1935"/>
                  </a:lnTo>
                  <a:lnTo>
                    <a:pt x="3331" y="441"/>
                  </a:lnTo>
                  <a:lnTo>
                    <a:pt x="259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3826825" y="3165100"/>
              <a:ext cx="18400" cy="16550"/>
            </a:xfrm>
            <a:custGeom>
              <a:avLst/>
              <a:gdLst/>
              <a:ahLst/>
              <a:cxnLst/>
              <a:rect l="l" t="t" r="r" b="b"/>
              <a:pathLst>
                <a:path w="736"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3845200" y="3165725"/>
              <a:ext cx="18375" cy="15925"/>
            </a:xfrm>
            <a:custGeom>
              <a:avLst/>
              <a:gdLst/>
              <a:ahLst/>
              <a:cxnLst/>
              <a:rect l="l" t="t" r="r" b="b"/>
              <a:pathLst>
                <a:path w="735" h="637" extrusionOk="0">
                  <a:moveTo>
                    <a:pt x="735" y="0"/>
                  </a:moveTo>
                  <a:lnTo>
                    <a:pt x="0" y="416"/>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3826825" y="315470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3803550" y="3178575"/>
              <a:ext cx="18400" cy="16550"/>
            </a:xfrm>
            <a:custGeom>
              <a:avLst/>
              <a:gdLst/>
              <a:ahLst/>
              <a:cxnLst/>
              <a:rect l="l" t="t" r="r" b="b"/>
              <a:pathLst>
                <a:path w="736" h="662" extrusionOk="0">
                  <a:moveTo>
                    <a:pt x="1" y="0"/>
                  </a:moveTo>
                  <a:lnTo>
                    <a:pt x="1" y="245"/>
                  </a:lnTo>
                  <a:lnTo>
                    <a:pt x="736" y="662"/>
                  </a:lnTo>
                  <a:lnTo>
                    <a:pt x="736"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3821925" y="3179175"/>
              <a:ext cx="18400" cy="15950"/>
            </a:xfrm>
            <a:custGeom>
              <a:avLst/>
              <a:gdLst/>
              <a:ahLst/>
              <a:cxnLst/>
              <a:rect l="l" t="t" r="r" b="b"/>
              <a:pathLst>
                <a:path w="736" h="638" extrusionOk="0">
                  <a:moveTo>
                    <a:pt x="735" y="1"/>
                  </a:moveTo>
                  <a:lnTo>
                    <a:pt x="1" y="417"/>
                  </a:lnTo>
                  <a:lnTo>
                    <a:pt x="1"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3803550" y="3168175"/>
              <a:ext cx="36775" cy="21450"/>
            </a:xfrm>
            <a:custGeom>
              <a:avLst/>
              <a:gdLst/>
              <a:ahLst/>
              <a:cxnLst/>
              <a:rect l="l" t="t" r="r" b="b"/>
              <a:pathLst>
                <a:path w="1471" h="858" extrusionOk="0">
                  <a:moveTo>
                    <a:pt x="711" y="0"/>
                  </a:moveTo>
                  <a:lnTo>
                    <a:pt x="1" y="416"/>
                  </a:lnTo>
                  <a:lnTo>
                    <a:pt x="736"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3780300" y="31920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3798650" y="3192650"/>
              <a:ext cx="18400" cy="15950"/>
            </a:xfrm>
            <a:custGeom>
              <a:avLst/>
              <a:gdLst/>
              <a:ahLst/>
              <a:cxnLst/>
              <a:rect l="l" t="t" r="r" b="b"/>
              <a:pathLst>
                <a:path w="736" h="638" extrusionOk="0">
                  <a:moveTo>
                    <a:pt x="711" y="1"/>
                  </a:moveTo>
                  <a:lnTo>
                    <a:pt x="1" y="417"/>
                  </a:lnTo>
                  <a:lnTo>
                    <a:pt x="1" y="637"/>
                  </a:lnTo>
                  <a:lnTo>
                    <a:pt x="736"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3780300" y="3181625"/>
              <a:ext cx="36150" cy="21450"/>
            </a:xfrm>
            <a:custGeom>
              <a:avLst/>
              <a:gdLst/>
              <a:ahLst/>
              <a:cxnLst/>
              <a:rect l="l" t="t" r="r" b="b"/>
              <a:pathLst>
                <a:path w="1446" h="858" extrusionOk="0">
                  <a:moveTo>
                    <a:pt x="710" y="1"/>
                  </a:moveTo>
                  <a:lnTo>
                    <a:pt x="0" y="417"/>
                  </a:lnTo>
                  <a:lnTo>
                    <a:pt x="735" y="858"/>
                  </a:lnTo>
                  <a:lnTo>
                    <a:pt x="1445"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3756425" y="3205500"/>
              <a:ext cx="19000" cy="16575"/>
            </a:xfrm>
            <a:custGeom>
              <a:avLst/>
              <a:gdLst/>
              <a:ahLst/>
              <a:cxnLst/>
              <a:rect l="l" t="t" r="r" b="b"/>
              <a:pathLst>
                <a:path w="760" h="663" extrusionOk="0">
                  <a:moveTo>
                    <a:pt x="0" y="1"/>
                  </a:moveTo>
                  <a:lnTo>
                    <a:pt x="25" y="246"/>
                  </a:lnTo>
                  <a:lnTo>
                    <a:pt x="759" y="662"/>
                  </a:lnTo>
                  <a:lnTo>
                    <a:pt x="759"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3775400" y="3206125"/>
              <a:ext cx="17775" cy="15950"/>
            </a:xfrm>
            <a:custGeom>
              <a:avLst/>
              <a:gdLst/>
              <a:ahLst/>
              <a:cxnLst/>
              <a:rect l="l" t="t" r="r" b="b"/>
              <a:pathLst>
                <a:path w="711" h="638" extrusionOk="0">
                  <a:moveTo>
                    <a:pt x="711" y="0"/>
                  </a:moveTo>
                  <a:lnTo>
                    <a:pt x="0" y="417"/>
                  </a:lnTo>
                  <a:lnTo>
                    <a:pt x="0"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3756425" y="3195100"/>
              <a:ext cx="36750" cy="21450"/>
            </a:xfrm>
            <a:custGeom>
              <a:avLst/>
              <a:gdLst/>
              <a:ahLst/>
              <a:cxnLst/>
              <a:rect l="l" t="t" r="r" b="b"/>
              <a:pathLst>
                <a:path w="1470" h="858" extrusionOk="0">
                  <a:moveTo>
                    <a:pt x="735" y="1"/>
                  </a:moveTo>
                  <a:lnTo>
                    <a:pt x="0" y="417"/>
                  </a:lnTo>
                  <a:lnTo>
                    <a:pt x="759"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3733150" y="3218975"/>
              <a:ext cx="19000" cy="16550"/>
            </a:xfrm>
            <a:custGeom>
              <a:avLst/>
              <a:gdLst/>
              <a:ahLst/>
              <a:cxnLst/>
              <a:rect l="l" t="t" r="r" b="b"/>
              <a:pathLst>
                <a:path w="760" h="662" extrusionOk="0">
                  <a:moveTo>
                    <a:pt x="1" y="1"/>
                  </a:moveTo>
                  <a:lnTo>
                    <a:pt x="1" y="245"/>
                  </a:lnTo>
                  <a:lnTo>
                    <a:pt x="760"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3751525" y="3219600"/>
              <a:ext cx="18400" cy="15925"/>
            </a:xfrm>
            <a:custGeom>
              <a:avLst/>
              <a:gdLst/>
              <a:ahLst/>
              <a:cxnLst/>
              <a:rect l="l" t="t" r="r" b="b"/>
              <a:pathLst>
                <a:path w="736" h="637" extrusionOk="0">
                  <a:moveTo>
                    <a:pt x="735" y="0"/>
                  </a:moveTo>
                  <a:lnTo>
                    <a:pt x="0" y="416"/>
                  </a:lnTo>
                  <a:lnTo>
                    <a:pt x="25" y="637"/>
                  </a:lnTo>
                  <a:lnTo>
                    <a:pt x="735" y="220"/>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3733150" y="3208575"/>
              <a:ext cx="36775" cy="21450"/>
            </a:xfrm>
            <a:custGeom>
              <a:avLst/>
              <a:gdLst/>
              <a:ahLst/>
              <a:cxnLst/>
              <a:rect l="l" t="t" r="r" b="b"/>
              <a:pathLst>
                <a:path w="1471" h="858" extrusionOk="0">
                  <a:moveTo>
                    <a:pt x="735" y="0"/>
                  </a:moveTo>
                  <a:lnTo>
                    <a:pt x="1"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3709900" y="32324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3728250" y="3233050"/>
              <a:ext cx="18400" cy="15950"/>
            </a:xfrm>
            <a:custGeom>
              <a:avLst/>
              <a:gdLst/>
              <a:ahLst/>
              <a:cxnLst/>
              <a:rect l="l" t="t" r="r" b="b"/>
              <a:pathLst>
                <a:path w="736" h="638" extrusionOk="0">
                  <a:moveTo>
                    <a:pt x="736" y="1"/>
                  </a:moveTo>
                  <a:lnTo>
                    <a:pt x="1" y="417"/>
                  </a:lnTo>
                  <a:lnTo>
                    <a:pt x="1" y="637"/>
                  </a:lnTo>
                  <a:lnTo>
                    <a:pt x="736" y="221"/>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3709900" y="3222050"/>
              <a:ext cx="36750" cy="21450"/>
            </a:xfrm>
            <a:custGeom>
              <a:avLst/>
              <a:gdLst/>
              <a:ahLst/>
              <a:cxnLst/>
              <a:rect l="l" t="t" r="r" b="b"/>
              <a:pathLst>
                <a:path w="1470" h="858" extrusionOk="0">
                  <a:moveTo>
                    <a:pt x="735" y="0"/>
                  </a:moveTo>
                  <a:lnTo>
                    <a:pt x="0"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3686625" y="32459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3705000" y="3246525"/>
              <a:ext cx="18375" cy="15950"/>
            </a:xfrm>
            <a:custGeom>
              <a:avLst/>
              <a:gdLst/>
              <a:ahLst/>
              <a:cxnLst/>
              <a:rect l="l" t="t" r="r" b="b"/>
              <a:pathLst>
                <a:path w="735" h="638" extrusionOk="0">
                  <a:moveTo>
                    <a:pt x="735" y="1"/>
                  </a:moveTo>
                  <a:lnTo>
                    <a:pt x="0" y="417"/>
                  </a:lnTo>
                  <a:lnTo>
                    <a:pt x="0"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3686625" y="3235500"/>
              <a:ext cx="36750" cy="21450"/>
            </a:xfrm>
            <a:custGeom>
              <a:avLst/>
              <a:gdLst/>
              <a:ahLst/>
              <a:cxnLst/>
              <a:rect l="l" t="t" r="r" b="b"/>
              <a:pathLst>
                <a:path w="1470" h="858" extrusionOk="0">
                  <a:moveTo>
                    <a:pt x="735" y="1"/>
                  </a:moveTo>
                  <a:lnTo>
                    <a:pt x="1" y="417"/>
                  </a:lnTo>
                  <a:lnTo>
                    <a:pt x="735" y="858"/>
                  </a:lnTo>
                  <a:lnTo>
                    <a:pt x="1470"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3640100" y="3272850"/>
              <a:ext cx="18400" cy="16550"/>
            </a:xfrm>
            <a:custGeom>
              <a:avLst/>
              <a:gdLst/>
              <a:ahLst/>
              <a:cxnLst/>
              <a:rect l="l" t="t" r="r" b="b"/>
              <a:pathLst>
                <a:path w="736" h="662" extrusionOk="0">
                  <a:moveTo>
                    <a:pt x="1" y="1"/>
                  </a:moveTo>
                  <a:lnTo>
                    <a:pt x="1" y="245"/>
                  </a:lnTo>
                  <a:lnTo>
                    <a:pt x="735"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3658475" y="3260000"/>
              <a:ext cx="41650" cy="29400"/>
            </a:xfrm>
            <a:custGeom>
              <a:avLst/>
              <a:gdLst/>
              <a:ahLst/>
              <a:cxnLst/>
              <a:rect l="l" t="t" r="r" b="b"/>
              <a:pathLst>
                <a:path w="1666" h="1176" extrusionOk="0">
                  <a:moveTo>
                    <a:pt x="1665" y="0"/>
                  </a:moveTo>
                  <a:lnTo>
                    <a:pt x="0" y="955"/>
                  </a:lnTo>
                  <a:lnTo>
                    <a:pt x="0" y="1176"/>
                  </a:lnTo>
                  <a:lnTo>
                    <a:pt x="1665" y="221"/>
                  </a:lnTo>
                  <a:lnTo>
                    <a:pt x="166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3640100" y="3248975"/>
              <a:ext cx="60025" cy="34925"/>
            </a:xfrm>
            <a:custGeom>
              <a:avLst/>
              <a:gdLst/>
              <a:ahLst/>
              <a:cxnLst/>
              <a:rect l="l" t="t" r="r" b="b"/>
              <a:pathLst>
                <a:path w="2401" h="1397" extrusionOk="0">
                  <a:moveTo>
                    <a:pt x="1666" y="0"/>
                  </a:moveTo>
                  <a:lnTo>
                    <a:pt x="1" y="956"/>
                  </a:lnTo>
                  <a:lnTo>
                    <a:pt x="735" y="1396"/>
                  </a:lnTo>
                  <a:lnTo>
                    <a:pt x="2400"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920500" y="31387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3938850" y="3138775"/>
              <a:ext cx="18400" cy="16550"/>
            </a:xfrm>
            <a:custGeom>
              <a:avLst/>
              <a:gdLst/>
              <a:ahLst/>
              <a:cxnLst/>
              <a:rect l="l" t="t" r="r" b="b"/>
              <a:pathLst>
                <a:path w="736" h="662" extrusionOk="0">
                  <a:moveTo>
                    <a:pt x="735" y="1"/>
                  </a:moveTo>
                  <a:lnTo>
                    <a:pt x="1" y="417"/>
                  </a:lnTo>
                  <a:lnTo>
                    <a:pt x="1"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3920500" y="3127750"/>
              <a:ext cx="36750" cy="21450"/>
            </a:xfrm>
            <a:custGeom>
              <a:avLst/>
              <a:gdLst/>
              <a:ahLst/>
              <a:cxnLst/>
              <a:rect l="l" t="t" r="r" b="b"/>
              <a:pathLst>
                <a:path w="1470" h="858" extrusionOk="0">
                  <a:moveTo>
                    <a:pt x="710" y="1"/>
                  </a:moveTo>
                  <a:lnTo>
                    <a:pt x="0" y="442"/>
                  </a:lnTo>
                  <a:lnTo>
                    <a:pt x="735" y="858"/>
                  </a:lnTo>
                  <a:lnTo>
                    <a:pt x="1469"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3896625" y="3152250"/>
              <a:ext cx="19000" cy="16550"/>
            </a:xfrm>
            <a:custGeom>
              <a:avLst/>
              <a:gdLst/>
              <a:ahLst/>
              <a:cxnLst/>
              <a:rect l="l" t="t" r="r" b="b"/>
              <a:pathLst>
                <a:path w="760" h="662" extrusionOk="0">
                  <a:moveTo>
                    <a:pt x="0" y="0"/>
                  </a:moveTo>
                  <a:lnTo>
                    <a:pt x="25" y="221"/>
                  </a:lnTo>
                  <a:lnTo>
                    <a:pt x="759" y="662"/>
                  </a:lnTo>
                  <a:lnTo>
                    <a:pt x="759"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3915600" y="3152250"/>
              <a:ext cx="17775" cy="16550"/>
            </a:xfrm>
            <a:custGeom>
              <a:avLst/>
              <a:gdLst/>
              <a:ahLst/>
              <a:cxnLst/>
              <a:rect l="l" t="t" r="r" b="b"/>
              <a:pathLst>
                <a:path w="711" h="662" extrusionOk="0">
                  <a:moveTo>
                    <a:pt x="710" y="0"/>
                  </a:moveTo>
                  <a:lnTo>
                    <a:pt x="0" y="417"/>
                  </a:lnTo>
                  <a:lnTo>
                    <a:pt x="0" y="662"/>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3896625" y="3141225"/>
              <a:ext cx="36750" cy="21450"/>
            </a:xfrm>
            <a:custGeom>
              <a:avLst/>
              <a:gdLst/>
              <a:ahLst/>
              <a:cxnLst/>
              <a:rect l="l" t="t" r="r" b="b"/>
              <a:pathLst>
                <a:path w="1470" h="858" extrusionOk="0">
                  <a:moveTo>
                    <a:pt x="735" y="1"/>
                  </a:moveTo>
                  <a:lnTo>
                    <a:pt x="0" y="441"/>
                  </a:lnTo>
                  <a:lnTo>
                    <a:pt x="759" y="858"/>
                  </a:lnTo>
                  <a:lnTo>
                    <a:pt x="1469"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3873350" y="3165725"/>
              <a:ext cx="19000" cy="16550"/>
            </a:xfrm>
            <a:custGeom>
              <a:avLst/>
              <a:gdLst/>
              <a:ahLst/>
              <a:cxnLst/>
              <a:rect l="l" t="t" r="r" b="b"/>
              <a:pathLst>
                <a:path w="760" h="662" extrusionOk="0">
                  <a:moveTo>
                    <a:pt x="1" y="0"/>
                  </a:moveTo>
                  <a:lnTo>
                    <a:pt x="1" y="221"/>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3892325" y="3165725"/>
              <a:ext cx="17775" cy="16550"/>
            </a:xfrm>
            <a:custGeom>
              <a:avLst/>
              <a:gdLst/>
              <a:ahLst/>
              <a:cxnLst/>
              <a:rect l="l" t="t" r="r" b="b"/>
              <a:pathLst>
                <a:path w="711" h="662" extrusionOk="0">
                  <a:moveTo>
                    <a:pt x="711" y="0"/>
                  </a:moveTo>
                  <a:lnTo>
                    <a:pt x="1" y="416"/>
                  </a:lnTo>
                  <a:lnTo>
                    <a:pt x="1" y="661"/>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3873350" y="3154700"/>
              <a:ext cx="36750" cy="21450"/>
            </a:xfrm>
            <a:custGeom>
              <a:avLst/>
              <a:gdLst/>
              <a:ahLst/>
              <a:cxnLst/>
              <a:rect l="l" t="t" r="r" b="b"/>
              <a:pathLst>
                <a:path w="1470" h="858" extrusionOk="0">
                  <a:moveTo>
                    <a:pt x="735" y="0"/>
                  </a:moveTo>
                  <a:lnTo>
                    <a:pt x="1" y="441"/>
                  </a:lnTo>
                  <a:lnTo>
                    <a:pt x="760"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3757025" y="323305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3775400" y="3179175"/>
              <a:ext cx="111450" cy="70425"/>
            </a:xfrm>
            <a:custGeom>
              <a:avLst/>
              <a:gdLst/>
              <a:ahLst/>
              <a:cxnLst/>
              <a:rect l="l" t="t" r="r" b="b"/>
              <a:pathLst>
                <a:path w="4458" h="2817" extrusionOk="0">
                  <a:moveTo>
                    <a:pt x="4457" y="1"/>
                  </a:moveTo>
                  <a:lnTo>
                    <a:pt x="0" y="2572"/>
                  </a:lnTo>
                  <a:lnTo>
                    <a:pt x="0" y="2817"/>
                  </a:lnTo>
                  <a:lnTo>
                    <a:pt x="4457" y="246"/>
                  </a:lnTo>
                  <a:lnTo>
                    <a:pt x="4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3757025" y="3168175"/>
              <a:ext cx="129825" cy="75325"/>
            </a:xfrm>
            <a:custGeom>
              <a:avLst/>
              <a:gdLst/>
              <a:ahLst/>
              <a:cxnLst/>
              <a:rect l="l" t="t" r="r" b="b"/>
              <a:pathLst>
                <a:path w="5193" h="3013" extrusionOk="0">
                  <a:moveTo>
                    <a:pt x="4458" y="0"/>
                  </a:moveTo>
                  <a:lnTo>
                    <a:pt x="1" y="2596"/>
                  </a:lnTo>
                  <a:lnTo>
                    <a:pt x="735" y="3012"/>
                  </a:lnTo>
                  <a:lnTo>
                    <a:pt x="5192" y="441"/>
                  </a:lnTo>
                  <a:lnTo>
                    <a:pt x="4458"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3733775" y="324652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3752125" y="3246525"/>
              <a:ext cx="18400" cy="16550"/>
            </a:xfrm>
            <a:custGeom>
              <a:avLst/>
              <a:gdLst/>
              <a:ahLst/>
              <a:cxnLst/>
              <a:rect l="l" t="t" r="r" b="b"/>
              <a:pathLst>
                <a:path w="736" h="662" extrusionOk="0">
                  <a:moveTo>
                    <a:pt x="736" y="1"/>
                  </a:moveTo>
                  <a:lnTo>
                    <a:pt x="1" y="417"/>
                  </a:lnTo>
                  <a:lnTo>
                    <a:pt x="1" y="662"/>
                  </a:lnTo>
                  <a:lnTo>
                    <a:pt x="736" y="245"/>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3733775" y="3236125"/>
              <a:ext cx="36750" cy="20825"/>
            </a:xfrm>
            <a:custGeom>
              <a:avLst/>
              <a:gdLst/>
              <a:ahLst/>
              <a:cxnLst/>
              <a:rect l="l" t="t" r="r" b="b"/>
              <a:pathLst>
                <a:path w="1470" h="833" extrusionOk="0">
                  <a:moveTo>
                    <a:pt x="710" y="0"/>
                  </a:moveTo>
                  <a:lnTo>
                    <a:pt x="0" y="417"/>
                  </a:lnTo>
                  <a:lnTo>
                    <a:pt x="735" y="833"/>
                  </a:lnTo>
                  <a:lnTo>
                    <a:pt x="1470" y="417"/>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3710500" y="326000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3728875" y="3260000"/>
              <a:ext cx="18375" cy="16550"/>
            </a:xfrm>
            <a:custGeom>
              <a:avLst/>
              <a:gdLst/>
              <a:ahLst/>
              <a:cxnLst/>
              <a:rect l="l" t="t" r="r" b="b"/>
              <a:pathLst>
                <a:path w="735" h="662" extrusionOk="0">
                  <a:moveTo>
                    <a:pt x="711" y="0"/>
                  </a:moveTo>
                  <a:lnTo>
                    <a:pt x="0" y="417"/>
                  </a:lnTo>
                  <a:lnTo>
                    <a:pt x="0" y="661"/>
                  </a:lnTo>
                  <a:lnTo>
                    <a:pt x="735"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3710500" y="3249575"/>
              <a:ext cx="36150" cy="20850"/>
            </a:xfrm>
            <a:custGeom>
              <a:avLst/>
              <a:gdLst/>
              <a:ahLst/>
              <a:cxnLst/>
              <a:rect l="l" t="t" r="r" b="b"/>
              <a:pathLst>
                <a:path w="1446" h="834" extrusionOk="0">
                  <a:moveTo>
                    <a:pt x="711" y="1"/>
                  </a:moveTo>
                  <a:lnTo>
                    <a:pt x="1" y="417"/>
                  </a:lnTo>
                  <a:lnTo>
                    <a:pt x="735" y="834"/>
                  </a:lnTo>
                  <a:lnTo>
                    <a:pt x="1446" y="417"/>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3663375" y="3286925"/>
              <a:ext cx="19000" cy="16550"/>
            </a:xfrm>
            <a:custGeom>
              <a:avLst/>
              <a:gdLst/>
              <a:ahLst/>
              <a:cxnLst/>
              <a:rect l="l" t="t" r="r" b="b"/>
              <a:pathLst>
                <a:path w="760" h="662" extrusionOk="0">
                  <a:moveTo>
                    <a:pt x="0" y="1"/>
                  </a:moveTo>
                  <a:lnTo>
                    <a:pt x="0" y="221"/>
                  </a:lnTo>
                  <a:lnTo>
                    <a:pt x="759"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3681725" y="3273475"/>
              <a:ext cx="41650" cy="30000"/>
            </a:xfrm>
            <a:custGeom>
              <a:avLst/>
              <a:gdLst/>
              <a:ahLst/>
              <a:cxnLst/>
              <a:rect l="l" t="t" r="r" b="b"/>
              <a:pathLst>
                <a:path w="1666" h="1200" extrusionOk="0">
                  <a:moveTo>
                    <a:pt x="1666" y="0"/>
                  </a:moveTo>
                  <a:lnTo>
                    <a:pt x="1" y="955"/>
                  </a:lnTo>
                  <a:lnTo>
                    <a:pt x="25" y="1200"/>
                  </a:lnTo>
                  <a:lnTo>
                    <a:pt x="1666" y="245"/>
                  </a:lnTo>
                  <a:lnTo>
                    <a:pt x="166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3663375" y="3262450"/>
              <a:ext cx="60000" cy="34925"/>
            </a:xfrm>
            <a:custGeom>
              <a:avLst/>
              <a:gdLst/>
              <a:ahLst/>
              <a:cxnLst/>
              <a:rect l="l" t="t" r="r" b="b"/>
              <a:pathLst>
                <a:path w="2400" h="1397" extrusionOk="0">
                  <a:moveTo>
                    <a:pt x="1665" y="0"/>
                  </a:moveTo>
                  <a:lnTo>
                    <a:pt x="0" y="980"/>
                  </a:lnTo>
                  <a:lnTo>
                    <a:pt x="735" y="1396"/>
                  </a:lnTo>
                  <a:lnTo>
                    <a:pt x="2400" y="441"/>
                  </a:lnTo>
                  <a:lnTo>
                    <a:pt x="166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735000" y="2713300"/>
              <a:ext cx="80825" cy="139600"/>
            </a:xfrm>
            <a:custGeom>
              <a:avLst/>
              <a:gdLst/>
              <a:ahLst/>
              <a:cxnLst/>
              <a:rect l="l" t="t" r="r" b="b"/>
              <a:pathLst>
                <a:path w="3233" h="5584" extrusionOk="0">
                  <a:moveTo>
                    <a:pt x="3233" y="1"/>
                  </a:moveTo>
                  <a:lnTo>
                    <a:pt x="0" y="1862"/>
                  </a:lnTo>
                  <a:lnTo>
                    <a:pt x="0" y="5584"/>
                  </a:lnTo>
                  <a:lnTo>
                    <a:pt x="3233" y="3723"/>
                  </a:lnTo>
                  <a:lnTo>
                    <a:pt x="3233"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3657850" y="28057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3657850" y="2794125"/>
              <a:ext cx="58200" cy="37350"/>
            </a:xfrm>
            <a:custGeom>
              <a:avLst/>
              <a:gdLst/>
              <a:ahLst/>
              <a:cxnLst/>
              <a:rect l="l" t="t" r="r" b="b"/>
              <a:pathLst>
                <a:path w="2328" h="1494"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3657850" y="2782475"/>
              <a:ext cx="58200" cy="37375"/>
            </a:xfrm>
            <a:custGeom>
              <a:avLst/>
              <a:gdLst/>
              <a:ahLst/>
              <a:cxnLst/>
              <a:rect l="l" t="t" r="r" b="b"/>
              <a:pathLst>
                <a:path w="2328" h="1495" extrusionOk="0">
                  <a:moveTo>
                    <a:pt x="2327" y="1"/>
                  </a:moveTo>
                  <a:lnTo>
                    <a:pt x="1" y="1348"/>
                  </a:lnTo>
                  <a:lnTo>
                    <a:pt x="1" y="1495"/>
                  </a:lnTo>
                  <a:lnTo>
                    <a:pt x="2327" y="148"/>
                  </a:lnTo>
                  <a:lnTo>
                    <a:pt x="2327"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3657850" y="27708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3657850" y="2829000"/>
              <a:ext cx="58800" cy="37375"/>
            </a:xfrm>
            <a:custGeom>
              <a:avLst/>
              <a:gdLst/>
              <a:ahLst/>
              <a:cxnLst/>
              <a:rect l="l" t="t" r="r" b="b"/>
              <a:pathLst>
                <a:path w="2352" h="1495" extrusionOk="0">
                  <a:moveTo>
                    <a:pt x="2352" y="1"/>
                  </a:moveTo>
                  <a:lnTo>
                    <a:pt x="1" y="1348"/>
                  </a:lnTo>
                  <a:lnTo>
                    <a:pt x="1" y="1495"/>
                  </a:lnTo>
                  <a:lnTo>
                    <a:pt x="2352" y="148"/>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3657850" y="2817375"/>
              <a:ext cx="58800" cy="37375"/>
            </a:xfrm>
            <a:custGeom>
              <a:avLst/>
              <a:gdLst/>
              <a:ahLst/>
              <a:cxnLst/>
              <a:rect l="l" t="t" r="r" b="b"/>
              <a:pathLst>
                <a:path w="2352" h="1495" extrusionOk="0">
                  <a:moveTo>
                    <a:pt x="2352" y="1"/>
                  </a:moveTo>
                  <a:lnTo>
                    <a:pt x="1" y="1347"/>
                  </a:lnTo>
                  <a:lnTo>
                    <a:pt x="1" y="1494"/>
                  </a:lnTo>
                  <a:lnTo>
                    <a:pt x="2352" y="147"/>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3672550" y="2840650"/>
              <a:ext cx="44100" cy="28800"/>
            </a:xfrm>
            <a:custGeom>
              <a:avLst/>
              <a:gdLst/>
              <a:ahLst/>
              <a:cxnLst/>
              <a:rect l="l" t="t" r="r" b="b"/>
              <a:pathLst>
                <a:path w="1764" h="1152" extrusionOk="0">
                  <a:moveTo>
                    <a:pt x="1764" y="0"/>
                  </a:moveTo>
                  <a:lnTo>
                    <a:pt x="0" y="1004"/>
                  </a:lnTo>
                  <a:lnTo>
                    <a:pt x="0" y="1151"/>
                  </a:lnTo>
                  <a:lnTo>
                    <a:pt x="1764" y="147"/>
                  </a:lnTo>
                  <a:lnTo>
                    <a:pt x="176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3801100" y="2682050"/>
              <a:ext cx="6150" cy="7025"/>
            </a:xfrm>
            <a:custGeom>
              <a:avLst/>
              <a:gdLst/>
              <a:ahLst/>
              <a:cxnLst/>
              <a:rect l="l" t="t" r="r" b="b"/>
              <a:pathLst>
                <a:path w="246" h="281" extrusionOk="0">
                  <a:moveTo>
                    <a:pt x="180" y="1"/>
                  </a:moveTo>
                  <a:cubicBezTo>
                    <a:pt x="161" y="1"/>
                    <a:pt x="141" y="9"/>
                    <a:pt x="123" y="26"/>
                  </a:cubicBezTo>
                  <a:cubicBezTo>
                    <a:pt x="50" y="51"/>
                    <a:pt x="1" y="149"/>
                    <a:pt x="1" y="198"/>
                  </a:cubicBezTo>
                  <a:cubicBezTo>
                    <a:pt x="1" y="253"/>
                    <a:pt x="28" y="280"/>
                    <a:pt x="73" y="280"/>
                  </a:cubicBezTo>
                  <a:cubicBezTo>
                    <a:pt x="88" y="280"/>
                    <a:pt x="105" y="277"/>
                    <a:pt x="123" y="271"/>
                  </a:cubicBezTo>
                  <a:cubicBezTo>
                    <a:pt x="172" y="247"/>
                    <a:pt x="246" y="149"/>
                    <a:pt x="246" y="75"/>
                  </a:cubicBezTo>
                  <a:cubicBezTo>
                    <a:pt x="246" y="28"/>
                    <a:pt x="215"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3639500" y="2661750"/>
              <a:ext cx="195300" cy="142175"/>
            </a:xfrm>
            <a:custGeom>
              <a:avLst/>
              <a:gdLst/>
              <a:ahLst/>
              <a:cxnLst/>
              <a:rect l="l" t="t" r="r" b="b"/>
              <a:pathLst>
                <a:path w="7812" h="5687" extrusionOk="0">
                  <a:moveTo>
                    <a:pt x="7529" y="290"/>
                  </a:moveTo>
                  <a:cubicBezTo>
                    <a:pt x="7564" y="290"/>
                    <a:pt x="7591" y="318"/>
                    <a:pt x="7591" y="373"/>
                  </a:cubicBezTo>
                  <a:cubicBezTo>
                    <a:pt x="7591" y="446"/>
                    <a:pt x="7542" y="520"/>
                    <a:pt x="7493" y="569"/>
                  </a:cubicBezTo>
                  <a:cubicBezTo>
                    <a:pt x="7475" y="575"/>
                    <a:pt x="7458" y="578"/>
                    <a:pt x="7443" y="578"/>
                  </a:cubicBezTo>
                  <a:cubicBezTo>
                    <a:pt x="7399" y="578"/>
                    <a:pt x="7371" y="550"/>
                    <a:pt x="7371" y="495"/>
                  </a:cubicBezTo>
                  <a:cubicBezTo>
                    <a:pt x="7371" y="422"/>
                    <a:pt x="7420" y="348"/>
                    <a:pt x="7493" y="299"/>
                  </a:cubicBezTo>
                  <a:cubicBezTo>
                    <a:pt x="7506" y="293"/>
                    <a:pt x="7518" y="290"/>
                    <a:pt x="7529" y="290"/>
                  </a:cubicBezTo>
                  <a:close/>
                  <a:moveTo>
                    <a:pt x="7083" y="549"/>
                  </a:moveTo>
                  <a:cubicBezTo>
                    <a:pt x="7125" y="549"/>
                    <a:pt x="7151" y="589"/>
                    <a:pt x="7151" y="642"/>
                  </a:cubicBezTo>
                  <a:cubicBezTo>
                    <a:pt x="7151" y="691"/>
                    <a:pt x="7102" y="789"/>
                    <a:pt x="7028" y="814"/>
                  </a:cubicBezTo>
                  <a:cubicBezTo>
                    <a:pt x="7011" y="831"/>
                    <a:pt x="6993" y="839"/>
                    <a:pt x="6978" y="839"/>
                  </a:cubicBezTo>
                  <a:cubicBezTo>
                    <a:pt x="6951" y="839"/>
                    <a:pt x="6930" y="812"/>
                    <a:pt x="6930" y="765"/>
                  </a:cubicBezTo>
                  <a:cubicBezTo>
                    <a:pt x="6930" y="691"/>
                    <a:pt x="6979" y="593"/>
                    <a:pt x="7028" y="569"/>
                  </a:cubicBezTo>
                  <a:cubicBezTo>
                    <a:pt x="7049" y="555"/>
                    <a:pt x="7067" y="549"/>
                    <a:pt x="7083" y="549"/>
                  </a:cubicBezTo>
                  <a:close/>
                  <a:moveTo>
                    <a:pt x="6644" y="813"/>
                  </a:moveTo>
                  <a:cubicBezTo>
                    <a:pt x="6679" y="813"/>
                    <a:pt x="6710" y="840"/>
                    <a:pt x="6710" y="887"/>
                  </a:cubicBezTo>
                  <a:cubicBezTo>
                    <a:pt x="6710" y="961"/>
                    <a:pt x="6636" y="1059"/>
                    <a:pt x="6587" y="1083"/>
                  </a:cubicBezTo>
                  <a:cubicBezTo>
                    <a:pt x="6569" y="1089"/>
                    <a:pt x="6552" y="1092"/>
                    <a:pt x="6537" y="1092"/>
                  </a:cubicBezTo>
                  <a:cubicBezTo>
                    <a:pt x="6492" y="1092"/>
                    <a:pt x="6465" y="1065"/>
                    <a:pt x="6465" y="1010"/>
                  </a:cubicBezTo>
                  <a:cubicBezTo>
                    <a:pt x="6465" y="961"/>
                    <a:pt x="6514" y="863"/>
                    <a:pt x="6587" y="838"/>
                  </a:cubicBezTo>
                  <a:cubicBezTo>
                    <a:pt x="6605" y="821"/>
                    <a:pt x="6625" y="813"/>
                    <a:pt x="6644" y="813"/>
                  </a:cubicBezTo>
                  <a:close/>
                  <a:moveTo>
                    <a:pt x="7685" y="1"/>
                  </a:moveTo>
                  <a:cubicBezTo>
                    <a:pt x="7657" y="1"/>
                    <a:pt x="7625" y="10"/>
                    <a:pt x="7591" y="30"/>
                  </a:cubicBezTo>
                  <a:lnTo>
                    <a:pt x="221" y="4315"/>
                  </a:lnTo>
                  <a:cubicBezTo>
                    <a:pt x="98" y="4364"/>
                    <a:pt x="0" y="4536"/>
                    <a:pt x="0" y="4683"/>
                  </a:cubicBezTo>
                  <a:lnTo>
                    <a:pt x="0" y="5687"/>
                  </a:lnTo>
                  <a:cubicBezTo>
                    <a:pt x="0" y="5564"/>
                    <a:pt x="98" y="5417"/>
                    <a:pt x="196" y="5344"/>
                  </a:cubicBezTo>
                  <a:lnTo>
                    <a:pt x="7616" y="1059"/>
                  </a:lnTo>
                  <a:cubicBezTo>
                    <a:pt x="7655" y="1035"/>
                    <a:pt x="7689" y="1024"/>
                    <a:pt x="7718" y="1024"/>
                  </a:cubicBezTo>
                  <a:cubicBezTo>
                    <a:pt x="7778" y="1024"/>
                    <a:pt x="7812" y="1073"/>
                    <a:pt x="7812" y="1157"/>
                  </a:cubicBezTo>
                  <a:lnTo>
                    <a:pt x="7812" y="153"/>
                  </a:lnTo>
                  <a:cubicBezTo>
                    <a:pt x="7812" y="64"/>
                    <a:pt x="7760" y="1"/>
                    <a:pt x="7685"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3639500" y="2687350"/>
              <a:ext cx="195925" cy="241325"/>
            </a:xfrm>
            <a:custGeom>
              <a:avLst/>
              <a:gdLst/>
              <a:ahLst/>
              <a:cxnLst/>
              <a:rect l="l" t="t" r="r" b="b"/>
              <a:pathLst>
                <a:path w="7837" h="9653" extrusionOk="0">
                  <a:moveTo>
                    <a:pt x="3061" y="3340"/>
                  </a:moveTo>
                  <a:lnTo>
                    <a:pt x="3061" y="3487"/>
                  </a:lnTo>
                  <a:lnTo>
                    <a:pt x="735" y="4834"/>
                  </a:lnTo>
                  <a:lnTo>
                    <a:pt x="735" y="4687"/>
                  </a:lnTo>
                  <a:lnTo>
                    <a:pt x="3061" y="3340"/>
                  </a:lnTo>
                  <a:close/>
                  <a:moveTo>
                    <a:pt x="3061" y="3806"/>
                  </a:moveTo>
                  <a:lnTo>
                    <a:pt x="3061" y="3953"/>
                  </a:lnTo>
                  <a:lnTo>
                    <a:pt x="735" y="5300"/>
                  </a:lnTo>
                  <a:lnTo>
                    <a:pt x="735" y="5153"/>
                  </a:lnTo>
                  <a:lnTo>
                    <a:pt x="3061" y="3806"/>
                  </a:lnTo>
                  <a:close/>
                  <a:moveTo>
                    <a:pt x="3061" y="4271"/>
                  </a:moveTo>
                  <a:lnTo>
                    <a:pt x="3061" y="4418"/>
                  </a:lnTo>
                  <a:lnTo>
                    <a:pt x="735" y="5765"/>
                  </a:lnTo>
                  <a:lnTo>
                    <a:pt x="735" y="5618"/>
                  </a:lnTo>
                  <a:lnTo>
                    <a:pt x="3061" y="4271"/>
                  </a:lnTo>
                  <a:close/>
                  <a:moveTo>
                    <a:pt x="3061" y="4736"/>
                  </a:moveTo>
                  <a:lnTo>
                    <a:pt x="3086" y="4883"/>
                  </a:lnTo>
                  <a:lnTo>
                    <a:pt x="735" y="6230"/>
                  </a:lnTo>
                  <a:lnTo>
                    <a:pt x="735" y="6083"/>
                  </a:lnTo>
                  <a:lnTo>
                    <a:pt x="3061" y="4736"/>
                  </a:lnTo>
                  <a:close/>
                  <a:moveTo>
                    <a:pt x="7053" y="1039"/>
                  </a:moveTo>
                  <a:lnTo>
                    <a:pt x="7053" y="4761"/>
                  </a:lnTo>
                  <a:lnTo>
                    <a:pt x="3820" y="6622"/>
                  </a:lnTo>
                  <a:lnTo>
                    <a:pt x="3820" y="2900"/>
                  </a:lnTo>
                  <a:lnTo>
                    <a:pt x="7053" y="1039"/>
                  </a:lnTo>
                  <a:close/>
                  <a:moveTo>
                    <a:pt x="3086" y="5202"/>
                  </a:moveTo>
                  <a:lnTo>
                    <a:pt x="3086" y="5348"/>
                  </a:lnTo>
                  <a:lnTo>
                    <a:pt x="735" y="6695"/>
                  </a:lnTo>
                  <a:lnTo>
                    <a:pt x="735" y="6548"/>
                  </a:lnTo>
                  <a:lnTo>
                    <a:pt x="3086" y="5202"/>
                  </a:lnTo>
                  <a:close/>
                  <a:moveTo>
                    <a:pt x="3086" y="5667"/>
                  </a:moveTo>
                  <a:lnTo>
                    <a:pt x="3086" y="5814"/>
                  </a:lnTo>
                  <a:lnTo>
                    <a:pt x="735" y="7161"/>
                  </a:lnTo>
                  <a:lnTo>
                    <a:pt x="735" y="7014"/>
                  </a:lnTo>
                  <a:lnTo>
                    <a:pt x="3086" y="5667"/>
                  </a:lnTo>
                  <a:close/>
                  <a:moveTo>
                    <a:pt x="3086" y="6132"/>
                  </a:moveTo>
                  <a:lnTo>
                    <a:pt x="3086" y="6279"/>
                  </a:lnTo>
                  <a:lnTo>
                    <a:pt x="1322" y="7283"/>
                  </a:lnTo>
                  <a:lnTo>
                    <a:pt x="1322" y="7136"/>
                  </a:lnTo>
                  <a:lnTo>
                    <a:pt x="3086" y="6132"/>
                  </a:lnTo>
                  <a:close/>
                  <a:moveTo>
                    <a:pt x="7718" y="0"/>
                  </a:moveTo>
                  <a:cubicBezTo>
                    <a:pt x="7689" y="0"/>
                    <a:pt x="7655" y="11"/>
                    <a:pt x="7616" y="35"/>
                  </a:cubicBezTo>
                  <a:lnTo>
                    <a:pt x="196" y="4320"/>
                  </a:lnTo>
                  <a:cubicBezTo>
                    <a:pt x="98" y="4393"/>
                    <a:pt x="0" y="4540"/>
                    <a:pt x="0" y="4663"/>
                  </a:cubicBezTo>
                  <a:lnTo>
                    <a:pt x="25" y="9511"/>
                  </a:lnTo>
                  <a:cubicBezTo>
                    <a:pt x="25" y="9602"/>
                    <a:pt x="65" y="9653"/>
                    <a:pt x="136" y="9653"/>
                  </a:cubicBezTo>
                  <a:cubicBezTo>
                    <a:pt x="161" y="9653"/>
                    <a:pt x="189" y="9647"/>
                    <a:pt x="221" y="9634"/>
                  </a:cubicBezTo>
                  <a:lnTo>
                    <a:pt x="7640" y="5324"/>
                  </a:lnTo>
                  <a:cubicBezTo>
                    <a:pt x="7738" y="5275"/>
                    <a:pt x="7836" y="5128"/>
                    <a:pt x="7836" y="5006"/>
                  </a:cubicBezTo>
                  <a:lnTo>
                    <a:pt x="7812" y="133"/>
                  </a:lnTo>
                  <a:cubicBezTo>
                    <a:pt x="7812" y="49"/>
                    <a:pt x="7778" y="0"/>
                    <a:pt x="7718"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3823750" y="2669000"/>
              <a:ext cx="5550" cy="7225"/>
            </a:xfrm>
            <a:custGeom>
              <a:avLst/>
              <a:gdLst/>
              <a:ahLst/>
              <a:cxnLst/>
              <a:rect l="l" t="t" r="r" b="b"/>
              <a:pathLst>
                <a:path w="222" h="289" extrusionOk="0">
                  <a:moveTo>
                    <a:pt x="159" y="0"/>
                  </a:moveTo>
                  <a:cubicBezTo>
                    <a:pt x="148" y="0"/>
                    <a:pt x="136" y="3"/>
                    <a:pt x="123" y="9"/>
                  </a:cubicBezTo>
                  <a:cubicBezTo>
                    <a:pt x="50" y="58"/>
                    <a:pt x="1" y="132"/>
                    <a:pt x="1" y="205"/>
                  </a:cubicBezTo>
                  <a:cubicBezTo>
                    <a:pt x="1" y="260"/>
                    <a:pt x="29" y="288"/>
                    <a:pt x="73" y="288"/>
                  </a:cubicBezTo>
                  <a:cubicBezTo>
                    <a:pt x="88" y="288"/>
                    <a:pt x="105" y="285"/>
                    <a:pt x="123" y="279"/>
                  </a:cubicBezTo>
                  <a:cubicBezTo>
                    <a:pt x="172" y="230"/>
                    <a:pt x="221" y="156"/>
                    <a:pt x="221" y="83"/>
                  </a:cubicBezTo>
                  <a:cubicBezTo>
                    <a:pt x="221" y="28"/>
                    <a:pt x="194" y="0"/>
                    <a:pt x="159"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3812750" y="2675475"/>
              <a:ext cx="5525" cy="7275"/>
            </a:xfrm>
            <a:custGeom>
              <a:avLst/>
              <a:gdLst/>
              <a:ahLst/>
              <a:cxnLst/>
              <a:rect l="l" t="t" r="r" b="b"/>
              <a:pathLst>
                <a:path w="221" h="291" extrusionOk="0">
                  <a:moveTo>
                    <a:pt x="153" y="0"/>
                  </a:moveTo>
                  <a:cubicBezTo>
                    <a:pt x="137" y="0"/>
                    <a:pt x="119" y="6"/>
                    <a:pt x="98" y="20"/>
                  </a:cubicBezTo>
                  <a:cubicBezTo>
                    <a:pt x="49" y="44"/>
                    <a:pt x="0" y="142"/>
                    <a:pt x="0" y="216"/>
                  </a:cubicBezTo>
                  <a:cubicBezTo>
                    <a:pt x="0" y="263"/>
                    <a:pt x="21" y="290"/>
                    <a:pt x="48" y="290"/>
                  </a:cubicBezTo>
                  <a:cubicBezTo>
                    <a:pt x="63" y="290"/>
                    <a:pt x="81" y="282"/>
                    <a:pt x="98" y="265"/>
                  </a:cubicBezTo>
                  <a:cubicBezTo>
                    <a:pt x="172" y="240"/>
                    <a:pt x="221" y="142"/>
                    <a:pt x="221" y="93"/>
                  </a:cubicBezTo>
                  <a:cubicBezTo>
                    <a:pt x="221" y="40"/>
                    <a:pt x="195" y="0"/>
                    <a:pt x="153"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4082100" y="3053675"/>
              <a:ext cx="45325" cy="28800"/>
            </a:xfrm>
            <a:custGeom>
              <a:avLst/>
              <a:gdLst/>
              <a:ahLst/>
              <a:cxnLst/>
              <a:rect l="l" t="t" r="r" b="b"/>
              <a:pathLst>
                <a:path w="1813" h="1152" extrusionOk="0">
                  <a:moveTo>
                    <a:pt x="1789" y="1"/>
                  </a:moveTo>
                  <a:cubicBezTo>
                    <a:pt x="1274" y="295"/>
                    <a:pt x="417" y="760"/>
                    <a:pt x="1" y="1005"/>
                  </a:cubicBezTo>
                  <a:lnTo>
                    <a:pt x="246" y="1152"/>
                  </a:lnTo>
                  <a:cubicBezTo>
                    <a:pt x="246" y="1152"/>
                    <a:pt x="1740" y="319"/>
                    <a:pt x="1764" y="295"/>
                  </a:cubicBezTo>
                  <a:cubicBezTo>
                    <a:pt x="1789" y="295"/>
                    <a:pt x="1813" y="270"/>
                    <a:pt x="1813" y="221"/>
                  </a:cubicBezTo>
                  <a:cubicBezTo>
                    <a:pt x="1813" y="148"/>
                    <a:pt x="1789" y="74"/>
                    <a:pt x="178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4004975" y="3000225"/>
              <a:ext cx="121850" cy="78575"/>
            </a:xfrm>
            <a:custGeom>
              <a:avLst/>
              <a:gdLst/>
              <a:ahLst/>
              <a:cxnLst/>
              <a:rect l="l" t="t" r="r" b="b"/>
              <a:pathLst>
                <a:path w="4874" h="3143" extrusionOk="0">
                  <a:moveTo>
                    <a:pt x="2579" y="0"/>
                  </a:moveTo>
                  <a:cubicBezTo>
                    <a:pt x="2527" y="0"/>
                    <a:pt x="2476" y="3"/>
                    <a:pt x="2425" y="8"/>
                  </a:cubicBezTo>
                  <a:cubicBezTo>
                    <a:pt x="1862" y="82"/>
                    <a:pt x="1298" y="449"/>
                    <a:pt x="809" y="719"/>
                  </a:cubicBezTo>
                  <a:cubicBezTo>
                    <a:pt x="539" y="865"/>
                    <a:pt x="270" y="1037"/>
                    <a:pt x="0" y="1184"/>
                  </a:cubicBezTo>
                  <a:lnTo>
                    <a:pt x="3086" y="3143"/>
                  </a:lnTo>
                  <a:cubicBezTo>
                    <a:pt x="3502" y="2898"/>
                    <a:pt x="4359" y="2433"/>
                    <a:pt x="4874" y="2139"/>
                  </a:cubicBezTo>
                  <a:cubicBezTo>
                    <a:pt x="4751" y="988"/>
                    <a:pt x="4041" y="523"/>
                    <a:pt x="3698" y="351"/>
                  </a:cubicBezTo>
                  <a:cubicBezTo>
                    <a:pt x="3352" y="157"/>
                    <a:pt x="2967"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4001900" y="3023500"/>
              <a:ext cx="88200" cy="59450"/>
            </a:xfrm>
            <a:custGeom>
              <a:avLst/>
              <a:gdLst/>
              <a:ahLst/>
              <a:cxnLst/>
              <a:rect l="l" t="t" r="r" b="b"/>
              <a:pathLst>
                <a:path w="3528" h="2378" extrusionOk="0">
                  <a:moveTo>
                    <a:pt x="1011" y="1"/>
                  </a:moveTo>
                  <a:cubicBezTo>
                    <a:pt x="685" y="1"/>
                    <a:pt x="346" y="80"/>
                    <a:pt x="50" y="302"/>
                  </a:cubicBezTo>
                  <a:cubicBezTo>
                    <a:pt x="1" y="326"/>
                    <a:pt x="1" y="424"/>
                    <a:pt x="74" y="473"/>
                  </a:cubicBezTo>
                  <a:cubicBezTo>
                    <a:pt x="1250" y="1159"/>
                    <a:pt x="2866" y="2089"/>
                    <a:pt x="3356" y="2359"/>
                  </a:cubicBezTo>
                  <a:cubicBezTo>
                    <a:pt x="3376" y="2372"/>
                    <a:pt x="3397" y="2378"/>
                    <a:pt x="3418" y="2378"/>
                  </a:cubicBezTo>
                  <a:cubicBezTo>
                    <a:pt x="3475" y="2378"/>
                    <a:pt x="3527" y="2333"/>
                    <a:pt x="3527" y="2261"/>
                  </a:cubicBezTo>
                  <a:cubicBezTo>
                    <a:pt x="3454" y="987"/>
                    <a:pt x="2646" y="547"/>
                    <a:pt x="2278" y="351"/>
                  </a:cubicBezTo>
                  <a:cubicBezTo>
                    <a:pt x="2050" y="214"/>
                    <a:pt x="1547" y="1"/>
                    <a:pt x="1011" y="1"/>
                  </a:cubicBez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2999750" y="2497800"/>
              <a:ext cx="16550" cy="15950"/>
            </a:xfrm>
            <a:custGeom>
              <a:avLst/>
              <a:gdLst/>
              <a:ahLst/>
              <a:cxnLst/>
              <a:rect l="l" t="t" r="r" b="b"/>
              <a:pathLst>
                <a:path w="662" h="638" extrusionOk="0">
                  <a:moveTo>
                    <a:pt x="661" y="1"/>
                  </a:moveTo>
                  <a:lnTo>
                    <a:pt x="147" y="295"/>
                  </a:lnTo>
                  <a:cubicBezTo>
                    <a:pt x="147" y="466"/>
                    <a:pt x="74" y="589"/>
                    <a:pt x="0" y="638"/>
                  </a:cubicBezTo>
                  <a:lnTo>
                    <a:pt x="514" y="319"/>
                  </a:lnTo>
                  <a:cubicBezTo>
                    <a:pt x="612" y="270"/>
                    <a:pt x="661" y="148"/>
                    <a:pt x="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2626925" y="1971700"/>
              <a:ext cx="22675" cy="9450"/>
            </a:xfrm>
            <a:custGeom>
              <a:avLst/>
              <a:gdLst/>
              <a:ahLst/>
              <a:cxnLst/>
              <a:rect l="l" t="t" r="r" b="b"/>
              <a:pathLst>
                <a:path w="907" h="378" extrusionOk="0">
                  <a:moveTo>
                    <a:pt x="686" y="0"/>
                  </a:moveTo>
                  <a:cubicBezTo>
                    <a:pt x="632" y="0"/>
                    <a:pt x="583" y="12"/>
                    <a:pt x="539" y="34"/>
                  </a:cubicBezTo>
                  <a:lnTo>
                    <a:pt x="0" y="328"/>
                  </a:lnTo>
                  <a:cubicBezTo>
                    <a:pt x="41" y="308"/>
                    <a:pt x="90" y="296"/>
                    <a:pt x="143" y="296"/>
                  </a:cubicBezTo>
                  <a:cubicBezTo>
                    <a:pt x="220" y="296"/>
                    <a:pt x="306" y="320"/>
                    <a:pt x="392" y="377"/>
                  </a:cubicBezTo>
                  <a:lnTo>
                    <a:pt x="906" y="59"/>
                  </a:lnTo>
                  <a:cubicBezTo>
                    <a:pt x="825" y="18"/>
                    <a:pt x="752" y="0"/>
                    <a:pt x="68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3003425" y="2200900"/>
              <a:ext cx="13475" cy="304275"/>
            </a:xfrm>
            <a:custGeom>
              <a:avLst/>
              <a:gdLst/>
              <a:ahLst/>
              <a:cxnLst/>
              <a:rect l="l" t="t" r="r" b="b"/>
              <a:pathLst>
                <a:path w="539" h="12171" extrusionOk="0">
                  <a:moveTo>
                    <a:pt x="539" y="0"/>
                  </a:moveTo>
                  <a:lnTo>
                    <a:pt x="25" y="294"/>
                  </a:lnTo>
                  <a:lnTo>
                    <a:pt x="0" y="12171"/>
                  </a:lnTo>
                  <a:lnTo>
                    <a:pt x="514" y="11877"/>
                  </a:lnTo>
                  <a:lnTo>
                    <a:pt x="53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2636700" y="1973150"/>
              <a:ext cx="367350" cy="212475"/>
            </a:xfrm>
            <a:custGeom>
              <a:avLst/>
              <a:gdLst/>
              <a:ahLst/>
              <a:cxnLst/>
              <a:rect l="l" t="t" r="r" b="b"/>
              <a:pathLst>
                <a:path w="14694" h="8499" extrusionOk="0">
                  <a:moveTo>
                    <a:pt x="515" y="1"/>
                  </a:moveTo>
                  <a:lnTo>
                    <a:pt x="1" y="319"/>
                  </a:lnTo>
                  <a:lnTo>
                    <a:pt x="14179" y="8498"/>
                  </a:lnTo>
                  <a:lnTo>
                    <a:pt x="14694" y="8204"/>
                  </a:lnTo>
                  <a:lnTo>
                    <a:pt x="51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2991175" y="2178250"/>
              <a:ext cx="26350" cy="30025"/>
            </a:xfrm>
            <a:custGeom>
              <a:avLst/>
              <a:gdLst/>
              <a:ahLst/>
              <a:cxnLst/>
              <a:rect l="l" t="t" r="r" b="b"/>
              <a:pathLst>
                <a:path w="1054" h="1201" extrusionOk="0">
                  <a:moveTo>
                    <a:pt x="515" y="0"/>
                  </a:moveTo>
                  <a:lnTo>
                    <a:pt x="0" y="294"/>
                  </a:lnTo>
                  <a:cubicBezTo>
                    <a:pt x="294" y="465"/>
                    <a:pt x="515" y="882"/>
                    <a:pt x="515" y="1200"/>
                  </a:cubicBezTo>
                  <a:lnTo>
                    <a:pt x="1029" y="906"/>
                  </a:lnTo>
                  <a:cubicBezTo>
                    <a:pt x="1053" y="563"/>
                    <a:pt x="808" y="147"/>
                    <a:pt x="51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2622625" y="1979200"/>
              <a:ext cx="381425" cy="535250"/>
            </a:xfrm>
            <a:custGeom>
              <a:avLst/>
              <a:gdLst/>
              <a:ahLst/>
              <a:cxnLst/>
              <a:rect l="l" t="t" r="r" b="b"/>
              <a:pathLst>
                <a:path w="15257" h="21410" extrusionOk="0">
                  <a:moveTo>
                    <a:pt x="316" y="0"/>
                  </a:moveTo>
                  <a:cubicBezTo>
                    <a:pt x="144" y="0"/>
                    <a:pt x="25" y="132"/>
                    <a:pt x="25" y="371"/>
                  </a:cubicBezTo>
                  <a:lnTo>
                    <a:pt x="1" y="12248"/>
                  </a:lnTo>
                  <a:cubicBezTo>
                    <a:pt x="1" y="12590"/>
                    <a:pt x="221" y="12982"/>
                    <a:pt x="515" y="13154"/>
                  </a:cubicBezTo>
                  <a:lnTo>
                    <a:pt x="14693" y="21333"/>
                  </a:lnTo>
                  <a:cubicBezTo>
                    <a:pt x="14782" y="21385"/>
                    <a:pt x="14867" y="21410"/>
                    <a:pt x="14942" y="21410"/>
                  </a:cubicBezTo>
                  <a:cubicBezTo>
                    <a:pt x="15113" y="21410"/>
                    <a:pt x="15232" y="21278"/>
                    <a:pt x="15232" y="21039"/>
                  </a:cubicBezTo>
                  <a:lnTo>
                    <a:pt x="15257" y="9162"/>
                  </a:lnTo>
                  <a:cubicBezTo>
                    <a:pt x="15257" y="8844"/>
                    <a:pt x="15036" y="8427"/>
                    <a:pt x="14742" y="8256"/>
                  </a:cubicBezTo>
                  <a:lnTo>
                    <a:pt x="564" y="77"/>
                  </a:lnTo>
                  <a:cubicBezTo>
                    <a:pt x="475" y="25"/>
                    <a:pt x="390" y="0"/>
                    <a:pt x="316" y="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2636100" y="2011125"/>
              <a:ext cx="355100" cy="472025"/>
            </a:xfrm>
            <a:custGeom>
              <a:avLst/>
              <a:gdLst/>
              <a:ahLst/>
              <a:cxnLst/>
              <a:rect l="l" t="t" r="r" b="b"/>
              <a:pathLst>
                <a:path w="14204" h="18881" extrusionOk="0">
                  <a:moveTo>
                    <a:pt x="25" y="0"/>
                  </a:moveTo>
                  <a:lnTo>
                    <a:pt x="0" y="10677"/>
                  </a:lnTo>
                  <a:lnTo>
                    <a:pt x="14154" y="18880"/>
                  </a:lnTo>
                  <a:lnTo>
                    <a:pt x="14203" y="8179"/>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2989950" y="2520450"/>
              <a:ext cx="5525" cy="22675"/>
            </a:xfrm>
            <a:custGeom>
              <a:avLst/>
              <a:gdLst/>
              <a:ahLst/>
              <a:cxnLst/>
              <a:rect l="l" t="t" r="r" b="b"/>
              <a:pathLst>
                <a:path w="221" h="907" extrusionOk="0">
                  <a:moveTo>
                    <a:pt x="221" y="1"/>
                  </a:moveTo>
                  <a:cubicBezTo>
                    <a:pt x="221" y="99"/>
                    <a:pt x="147" y="221"/>
                    <a:pt x="0" y="295"/>
                  </a:cubicBezTo>
                  <a:lnTo>
                    <a:pt x="0" y="907"/>
                  </a:lnTo>
                  <a:cubicBezTo>
                    <a:pt x="147" y="834"/>
                    <a:pt x="221" y="711"/>
                    <a:pt x="221" y="613"/>
                  </a:cubicBezTo>
                  <a:lnTo>
                    <a:pt x="22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2710175" y="2675350"/>
              <a:ext cx="25725" cy="17925"/>
            </a:xfrm>
            <a:custGeom>
              <a:avLst/>
              <a:gdLst/>
              <a:ahLst/>
              <a:cxnLst/>
              <a:rect l="l" t="t" r="r" b="b"/>
              <a:pathLst>
                <a:path w="1029" h="717" extrusionOk="0">
                  <a:moveTo>
                    <a:pt x="0" y="0"/>
                  </a:moveTo>
                  <a:lnTo>
                    <a:pt x="0" y="588"/>
                  </a:lnTo>
                  <a:cubicBezTo>
                    <a:pt x="135" y="674"/>
                    <a:pt x="325" y="717"/>
                    <a:pt x="515" y="717"/>
                  </a:cubicBezTo>
                  <a:cubicBezTo>
                    <a:pt x="704" y="717"/>
                    <a:pt x="894" y="674"/>
                    <a:pt x="1029" y="588"/>
                  </a:cubicBezTo>
                  <a:lnTo>
                    <a:pt x="1029" y="0"/>
                  </a:lnTo>
                  <a:cubicBezTo>
                    <a:pt x="894" y="86"/>
                    <a:pt x="704" y="129"/>
                    <a:pt x="515" y="129"/>
                  </a:cubicBezTo>
                  <a:cubicBezTo>
                    <a:pt x="325" y="129"/>
                    <a:pt x="135" y="86"/>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2350200" y="2462925"/>
              <a:ext cx="5525" cy="22675"/>
            </a:xfrm>
            <a:custGeom>
              <a:avLst/>
              <a:gdLst/>
              <a:ahLst/>
              <a:cxnLst/>
              <a:rect l="l" t="t" r="r" b="b"/>
              <a:pathLst>
                <a:path w="221" h="907" extrusionOk="0">
                  <a:moveTo>
                    <a:pt x="0" y="0"/>
                  </a:moveTo>
                  <a:lnTo>
                    <a:pt x="0" y="612"/>
                  </a:lnTo>
                  <a:cubicBezTo>
                    <a:pt x="0" y="710"/>
                    <a:pt x="74" y="833"/>
                    <a:pt x="221" y="906"/>
                  </a:cubicBezTo>
                  <a:lnTo>
                    <a:pt x="221" y="294"/>
                  </a:lnTo>
                  <a:cubicBezTo>
                    <a:pt x="74" y="220"/>
                    <a:pt x="0" y="98"/>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2735875" y="2527800"/>
              <a:ext cx="254100" cy="162275"/>
            </a:xfrm>
            <a:custGeom>
              <a:avLst/>
              <a:gdLst/>
              <a:ahLst/>
              <a:cxnLst/>
              <a:rect l="l" t="t" r="r" b="b"/>
              <a:pathLst>
                <a:path w="10164" h="6491" extrusionOk="0">
                  <a:moveTo>
                    <a:pt x="10163" y="1"/>
                  </a:moveTo>
                  <a:lnTo>
                    <a:pt x="1" y="5902"/>
                  </a:lnTo>
                  <a:lnTo>
                    <a:pt x="1" y="6490"/>
                  </a:lnTo>
                  <a:lnTo>
                    <a:pt x="10163" y="613"/>
                  </a:lnTo>
                  <a:lnTo>
                    <a:pt x="10163"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2355700" y="2470250"/>
              <a:ext cx="354500" cy="219825"/>
            </a:xfrm>
            <a:custGeom>
              <a:avLst/>
              <a:gdLst/>
              <a:ahLst/>
              <a:cxnLst/>
              <a:rect l="l" t="t" r="r" b="b"/>
              <a:pathLst>
                <a:path w="14180" h="8793" extrusionOk="0">
                  <a:moveTo>
                    <a:pt x="1" y="1"/>
                  </a:moveTo>
                  <a:lnTo>
                    <a:pt x="1" y="613"/>
                  </a:lnTo>
                  <a:lnTo>
                    <a:pt x="14179" y="8792"/>
                  </a:lnTo>
                  <a:lnTo>
                    <a:pt x="14179" y="8204"/>
                  </a:lnTo>
                  <a:lnTo>
                    <a:pt x="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2348375" y="2304825"/>
              <a:ext cx="648950" cy="373750"/>
            </a:xfrm>
            <a:custGeom>
              <a:avLst/>
              <a:gdLst/>
              <a:ahLst/>
              <a:cxnLst/>
              <a:rect l="l" t="t" r="r" b="b"/>
              <a:pathLst>
                <a:path w="25958" h="14950" extrusionOk="0">
                  <a:moveTo>
                    <a:pt x="10958" y="0"/>
                  </a:moveTo>
                  <a:cubicBezTo>
                    <a:pt x="10769" y="0"/>
                    <a:pt x="10579" y="43"/>
                    <a:pt x="10432" y="129"/>
                  </a:cubicBezTo>
                  <a:lnTo>
                    <a:pt x="269" y="6030"/>
                  </a:lnTo>
                  <a:cubicBezTo>
                    <a:pt x="0" y="6177"/>
                    <a:pt x="0" y="6471"/>
                    <a:pt x="294" y="6618"/>
                  </a:cubicBezTo>
                  <a:lnTo>
                    <a:pt x="14472" y="14821"/>
                  </a:lnTo>
                  <a:cubicBezTo>
                    <a:pt x="14607" y="14907"/>
                    <a:pt x="14797" y="14950"/>
                    <a:pt x="14987" y="14950"/>
                  </a:cubicBezTo>
                  <a:cubicBezTo>
                    <a:pt x="15176" y="14950"/>
                    <a:pt x="15366" y="14907"/>
                    <a:pt x="15501" y="14821"/>
                  </a:cubicBezTo>
                  <a:lnTo>
                    <a:pt x="25663" y="8920"/>
                  </a:lnTo>
                  <a:cubicBezTo>
                    <a:pt x="25957" y="8748"/>
                    <a:pt x="25957" y="8479"/>
                    <a:pt x="25663" y="8308"/>
                  </a:cubicBezTo>
                  <a:lnTo>
                    <a:pt x="11485" y="129"/>
                  </a:lnTo>
                  <a:cubicBezTo>
                    <a:pt x="11338" y="43"/>
                    <a:pt x="11148" y="0"/>
                    <a:pt x="1095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2487950" y="2473925"/>
              <a:ext cx="218575" cy="125075"/>
            </a:xfrm>
            <a:custGeom>
              <a:avLst/>
              <a:gdLst/>
              <a:ahLst/>
              <a:cxnLst/>
              <a:rect l="l" t="t" r="r" b="b"/>
              <a:pathLst>
                <a:path w="8743" h="5003" extrusionOk="0">
                  <a:moveTo>
                    <a:pt x="3098" y="1"/>
                  </a:moveTo>
                  <a:cubicBezTo>
                    <a:pt x="3006" y="1"/>
                    <a:pt x="2914" y="25"/>
                    <a:pt x="2841" y="74"/>
                  </a:cubicBezTo>
                  <a:lnTo>
                    <a:pt x="147" y="1617"/>
                  </a:lnTo>
                  <a:cubicBezTo>
                    <a:pt x="0" y="1715"/>
                    <a:pt x="0" y="1837"/>
                    <a:pt x="147" y="1935"/>
                  </a:cubicBezTo>
                  <a:lnTo>
                    <a:pt x="5363" y="4947"/>
                  </a:lnTo>
                  <a:cubicBezTo>
                    <a:pt x="5437" y="4984"/>
                    <a:pt x="5535" y="5003"/>
                    <a:pt x="5629" y="5003"/>
                  </a:cubicBezTo>
                  <a:cubicBezTo>
                    <a:pt x="5724" y="5003"/>
                    <a:pt x="5816" y="4984"/>
                    <a:pt x="5877" y="4947"/>
                  </a:cubicBezTo>
                  <a:lnTo>
                    <a:pt x="8596" y="3380"/>
                  </a:lnTo>
                  <a:cubicBezTo>
                    <a:pt x="8742" y="3307"/>
                    <a:pt x="8742" y="3160"/>
                    <a:pt x="8596" y="3086"/>
                  </a:cubicBezTo>
                  <a:lnTo>
                    <a:pt x="3355" y="74"/>
                  </a:lnTo>
                  <a:cubicBezTo>
                    <a:pt x="3282" y="25"/>
                    <a:pt x="3190" y="1"/>
                    <a:pt x="3098"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2615900" y="2331300"/>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2592025" y="2331300"/>
              <a:ext cx="23900" cy="17775"/>
            </a:xfrm>
            <a:custGeom>
              <a:avLst/>
              <a:gdLst/>
              <a:ahLst/>
              <a:cxnLst/>
              <a:rect l="l" t="t" r="r" b="b"/>
              <a:pathLst>
                <a:path w="956" h="711" extrusionOk="0">
                  <a:moveTo>
                    <a:pt x="0" y="0"/>
                  </a:moveTo>
                  <a:lnTo>
                    <a:pt x="0" y="172"/>
                  </a:lnTo>
                  <a:lnTo>
                    <a:pt x="955" y="710"/>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2592025" y="23178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2645900" y="2348425"/>
              <a:ext cx="23900" cy="17775"/>
            </a:xfrm>
            <a:custGeom>
              <a:avLst/>
              <a:gdLst/>
              <a:ahLst/>
              <a:cxnLst/>
              <a:rect l="l" t="t" r="r" b="b"/>
              <a:pathLst>
                <a:path w="956" h="711"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2622025" y="2349050"/>
              <a:ext cx="23900" cy="17150"/>
            </a:xfrm>
            <a:custGeom>
              <a:avLst/>
              <a:gdLst/>
              <a:ahLst/>
              <a:cxnLst/>
              <a:rect l="l" t="t" r="r" b="b"/>
              <a:pathLst>
                <a:path w="956" h="686" extrusionOk="0">
                  <a:moveTo>
                    <a:pt x="25" y="0"/>
                  </a:moveTo>
                  <a:lnTo>
                    <a:pt x="0" y="147"/>
                  </a:lnTo>
                  <a:lnTo>
                    <a:pt x="955" y="686"/>
                  </a:lnTo>
                  <a:lnTo>
                    <a:pt x="955" y="539"/>
                  </a:lnTo>
                  <a:lnTo>
                    <a:pt x="2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2622625" y="2334975"/>
              <a:ext cx="47175" cy="27575"/>
            </a:xfrm>
            <a:custGeom>
              <a:avLst/>
              <a:gdLst/>
              <a:ahLst/>
              <a:cxnLst/>
              <a:rect l="l" t="t" r="r" b="b"/>
              <a:pathLst>
                <a:path w="1887" h="1103" extrusionOk="0">
                  <a:moveTo>
                    <a:pt x="931" y="0"/>
                  </a:moveTo>
                  <a:lnTo>
                    <a:pt x="1" y="563"/>
                  </a:lnTo>
                  <a:lnTo>
                    <a:pt x="931" y="1102"/>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2675900" y="2366175"/>
              <a:ext cx="23900" cy="17175"/>
            </a:xfrm>
            <a:custGeom>
              <a:avLst/>
              <a:gdLst/>
              <a:ahLst/>
              <a:cxnLst/>
              <a:rect l="l" t="t" r="r" b="b"/>
              <a:pathLst>
                <a:path w="956" h="687" extrusionOk="0">
                  <a:moveTo>
                    <a:pt x="955" y="1"/>
                  </a:moveTo>
                  <a:lnTo>
                    <a:pt x="0" y="540"/>
                  </a:lnTo>
                  <a:lnTo>
                    <a:pt x="0" y="687"/>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2652625" y="2366175"/>
              <a:ext cx="23300" cy="17175"/>
            </a:xfrm>
            <a:custGeom>
              <a:avLst/>
              <a:gdLst/>
              <a:ahLst/>
              <a:cxnLst/>
              <a:rect l="l" t="t" r="r" b="b"/>
              <a:pathLst>
                <a:path w="932" h="687" extrusionOk="0">
                  <a:moveTo>
                    <a:pt x="1" y="1"/>
                  </a:moveTo>
                  <a:lnTo>
                    <a:pt x="1" y="148"/>
                  </a:lnTo>
                  <a:lnTo>
                    <a:pt x="931" y="687"/>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2652625" y="2352100"/>
              <a:ext cx="47175" cy="27575"/>
            </a:xfrm>
            <a:custGeom>
              <a:avLst/>
              <a:gdLst/>
              <a:ahLst/>
              <a:cxnLst/>
              <a:rect l="l" t="t" r="r" b="b"/>
              <a:pathLst>
                <a:path w="1887" h="1103" extrusionOk="0">
                  <a:moveTo>
                    <a:pt x="956" y="1"/>
                  </a:moveTo>
                  <a:lnTo>
                    <a:pt x="1" y="564"/>
                  </a:lnTo>
                  <a:lnTo>
                    <a:pt x="931" y="1103"/>
                  </a:lnTo>
                  <a:lnTo>
                    <a:pt x="1886" y="564"/>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2705875" y="238332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2682625" y="238332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2682625" y="236985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2735875" y="2400475"/>
              <a:ext cx="23900" cy="17775"/>
            </a:xfrm>
            <a:custGeom>
              <a:avLst/>
              <a:gdLst/>
              <a:ahLst/>
              <a:cxnLst/>
              <a:rect l="l" t="t" r="r" b="b"/>
              <a:pathLst>
                <a:path w="956" h="711" extrusionOk="0">
                  <a:moveTo>
                    <a:pt x="956" y="0"/>
                  </a:moveTo>
                  <a:lnTo>
                    <a:pt x="1" y="564"/>
                  </a:lnTo>
                  <a:lnTo>
                    <a:pt x="1"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2712625" y="2401075"/>
              <a:ext cx="23275" cy="17175"/>
            </a:xfrm>
            <a:custGeom>
              <a:avLst/>
              <a:gdLst/>
              <a:ahLst/>
              <a:cxnLst/>
              <a:rect l="l" t="t" r="r" b="b"/>
              <a:pathLst>
                <a:path w="931" h="687" extrusionOk="0">
                  <a:moveTo>
                    <a:pt x="0" y="1"/>
                  </a:moveTo>
                  <a:lnTo>
                    <a:pt x="0" y="148"/>
                  </a:lnTo>
                  <a:lnTo>
                    <a:pt x="931" y="686"/>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2712625" y="2387000"/>
              <a:ext cx="47150" cy="27575"/>
            </a:xfrm>
            <a:custGeom>
              <a:avLst/>
              <a:gdLst/>
              <a:ahLst/>
              <a:cxnLst/>
              <a:rect l="l" t="t" r="r" b="b"/>
              <a:pathLst>
                <a:path w="1886" h="1103" extrusionOk="0">
                  <a:moveTo>
                    <a:pt x="955" y="1"/>
                  </a:moveTo>
                  <a:lnTo>
                    <a:pt x="0" y="564"/>
                  </a:lnTo>
                  <a:lnTo>
                    <a:pt x="931" y="1103"/>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2765875" y="2418225"/>
              <a:ext cx="23900" cy="17775"/>
            </a:xfrm>
            <a:custGeom>
              <a:avLst/>
              <a:gdLst/>
              <a:ahLst/>
              <a:cxnLst/>
              <a:rect l="l" t="t" r="r" b="b"/>
              <a:pathLst>
                <a:path w="956" h="711" extrusionOk="0">
                  <a:moveTo>
                    <a:pt x="956" y="0"/>
                  </a:moveTo>
                  <a:lnTo>
                    <a:pt x="25"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2742625" y="2418225"/>
              <a:ext cx="23900" cy="17775"/>
            </a:xfrm>
            <a:custGeom>
              <a:avLst/>
              <a:gdLst/>
              <a:ahLst/>
              <a:cxnLst/>
              <a:rect l="l" t="t" r="r" b="b"/>
              <a:pathLst>
                <a:path w="956" h="711" extrusionOk="0">
                  <a:moveTo>
                    <a:pt x="0" y="0"/>
                  </a:moveTo>
                  <a:lnTo>
                    <a:pt x="0" y="147"/>
                  </a:lnTo>
                  <a:lnTo>
                    <a:pt x="931" y="711"/>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2742625" y="2404750"/>
              <a:ext cx="47150" cy="26975"/>
            </a:xfrm>
            <a:custGeom>
              <a:avLst/>
              <a:gdLst/>
              <a:ahLst/>
              <a:cxnLst/>
              <a:rect l="l" t="t" r="r" b="b"/>
              <a:pathLst>
                <a:path w="1886" h="1079" extrusionOk="0">
                  <a:moveTo>
                    <a:pt x="955" y="1"/>
                  </a:moveTo>
                  <a:lnTo>
                    <a:pt x="0" y="539"/>
                  </a:lnTo>
                  <a:lnTo>
                    <a:pt x="955" y="1078"/>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2796500" y="24353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2772625" y="2435975"/>
              <a:ext cx="23900" cy="17175"/>
            </a:xfrm>
            <a:custGeom>
              <a:avLst/>
              <a:gdLst/>
              <a:ahLst/>
              <a:cxnLst/>
              <a:rect l="l" t="t" r="r" b="b"/>
              <a:pathLst>
                <a:path w="956" h="687" extrusionOk="0">
                  <a:moveTo>
                    <a:pt x="0" y="1"/>
                  </a:moveTo>
                  <a:lnTo>
                    <a:pt x="0" y="148"/>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2772625" y="24219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2826500" y="24525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802625" y="24531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2802625" y="2439050"/>
              <a:ext cx="47775" cy="27550"/>
            </a:xfrm>
            <a:custGeom>
              <a:avLst/>
              <a:gdLst/>
              <a:ahLst/>
              <a:cxnLst/>
              <a:rect l="l" t="t" r="r" b="b"/>
              <a:pathLst>
                <a:path w="1911" h="1102" extrusionOk="0">
                  <a:moveTo>
                    <a:pt x="955" y="0"/>
                  </a:moveTo>
                  <a:lnTo>
                    <a:pt x="0" y="563"/>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2856500" y="247025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832600" y="2470250"/>
              <a:ext cx="23900" cy="17800"/>
            </a:xfrm>
            <a:custGeom>
              <a:avLst/>
              <a:gdLst/>
              <a:ahLst/>
              <a:cxnLst/>
              <a:rect l="l" t="t" r="r" b="b"/>
              <a:pathLst>
                <a:path w="956" h="712" extrusionOk="0">
                  <a:moveTo>
                    <a:pt x="1" y="1"/>
                  </a:moveTo>
                  <a:lnTo>
                    <a:pt x="1" y="148"/>
                  </a:lnTo>
                  <a:lnTo>
                    <a:pt x="956" y="711"/>
                  </a:lnTo>
                  <a:lnTo>
                    <a:pt x="956" y="564"/>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2832600" y="2456800"/>
              <a:ext cx="47800" cy="27575"/>
            </a:xfrm>
            <a:custGeom>
              <a:avLst/>
              <a:gdLst/>
              <a:ahLst/>
              <a:cxnLst/>
              <a:rect l="l" t="t" r="r" b="b"/>
              <a:pathLst>
                <a:path w="1912" h="1103" extrusionOk="0">
                  <a:moveTo>
                    <a:pt x="956" y="0"/>
                  </a:moveTo>
                  <a:lnTo>
                    <a:pt x="1" y="539"/>
                  </a:lnTo>
                  <a:lnTo>
                    <a:pt x="956" y="1102"/>
                  </a:lnTo>
                  <a:lnTo>
                    <a:pt x="1911"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2886475" y="248740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28632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2863225" y="2473925"/>
              <a:ext cx="47150" cy="27575"/>
            </a:xfrm>
            <a:custGeom>
              <a:avLst/>
              <a:gdLst/>
              <a:ahLst/>
              <a:cxnLst/>
              <a:rect l="l" t="t" r="r" b="b"/>
              <a:pathLst>
                <a:path w="1886" h="1103" extrusionOk="0">
                  <a:moveTo>
                    <a:pt x="955" y="1"/>
                  </a:moveTo>
                  <a:lnTo>
                    <a:pt x="0" y="564"/>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2946475" y="2522300"/>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2893225" y="2505150"/>
              <a:ext cx="53275" cy="34925"/>
            </a:xfrm>
            <a:custGeom>
              <a:avLst/>
              <a:gdLst/>
              <a:ahLst/>
              <a:cxnLst/>
              <a:rect l="l" t="t" r="r" b="b"/>
              <a:pathLst>
                <a:path w="2131" h="1397" extrusionOk="0">
                  <a:moveTo>
                    <a:pt x="0" y="1"/>
                  </a:moveTo>
                  <a:lnTo>
                    <a:pt x="0" y="148"/>
                  </a:lnTo>
                  <a:lnTo>
                    <a:pt x="2131" y="1397"/>
                  </a:lnTo>
                  <a:lnTo>
                    <a:pt x="2131"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2893225" y="2491075"/>
              <a:ext cx="77150" cy="45325"/>
            </a:xfrm>
            <a:custGeom>
              <a:avLst/>
              <a:gdLst/>
              <a:ahLst/>
              <a:cxnLst/>
              <a:rect l="l" t="t" r="r" b="b"/>
              <a:pathLst>
                <a:path w="3086" h="1813" extrusionOk="0">
                  <a:moveTo>
                    <a:pt x="955" y="1"/>
                  </a:moveTo>
                  <a:lnTo>
                    <a:pt x="0" y="564"/>
                  </a:lnTo>
                  <a:lnTo>
                    <a:pt x="2131" y="1813"/>
                  </a:lnTo>
                  <a:lnTo>
                    <a:pt x="3086" y="124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2615275" y="2366175"/>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2562025" y="2349050"/>
              <a:ext cx="53275" cy="34925"/>
            </a:xfrm>
            <a:custGeom>
              <a:avLst/>
              <a:gdLst/>
              <a:ahLst/>
              <a:cxnLst/>
              <a:rect l="l" t="t" r="r" b="b"/>
              <a:pathLst>
                <a:path w="2131" h="1397" extrusionOk="0">
                  <a:moveTo>
                    <a:pt x="0" y="0"/>
                  </a:moveTo>
                  <a:lnTo>
                    <a:pt x="0" y="147"/>
                  </a:lnTo>
                  <a:lnTo>
                    <a:pt x="2131" y="1396"/>
                  </a:lnTo>
                  <a:lnTo>
                    <a:pt x="2131" y="124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2562025" y="2335575"/>
              <a:ext cx="77150" cy="44725"/>
            </a:xfrm>
            <a:custGeom>
              <a:avLst/>
              <a:gdLst/>
              <a:ahLst/>
              <a:cxnLst/>
              <a:rect l="l" t="t" r="r" b="b"/>
              <a:pathLst>
                <a:path w="3086" h="1789" extrusionOk="0">
                  <a:moveTo>
                    <a:pt x="955" y="1"/>
                  </a:moveTo>
                  <a:lnTo>
                    <a:pt x="0" y="539"/>
                  </a:lnTo>
                  <a:lnTo>
                    <a:pt x="2131" y="1788"/>
                  </a:lnTo>
                  <a:lnTo>
                    <a:pt x="3086" y="1225"/>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2645900" y="2383325"/>
              <a:ext cx="23275" cy="17775"/>
            </a:xfrm>
            <a:custGeom>
              <a:avLst/>
              <a:gdLst/>
              <a:ahLst/>
              <a:cxnLst/>
              <a:rect l="l" t="t" r="r" b="b"/>
              <a:pathLst>
                <a:path w="931" h="711" extrusionOk="0">
                  <a:moveTo>
                    <a:pt x="931" y="1"/>
                  </a:moveTo>
                  <a:lnTo>
                    <a:pt x="0" y="564"/>
                  </a:lnTo>
                  <a:lnTo>
                    <a:pt x="0" y="711"/>
                  </a:lnTo>
                  <a:lnTo>
                    <a:pt x="931" y="172"/>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2622025" y="2383950"/>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2622025" y="2369850"/>
              <a:ext cx="47150" cy="27575"/>
            </a:xfrm>
            <a:custGeom>
              <a:avLst/>
              <a:gdLst/>
              <a:ahLst/>
              <a:cxnLst/>
              <a:rect l="l" t="t" r="r" b="b"/>
              <a:pathLst>
                <a:path w="1886" h="1103" extrusionOk="0">
                  <a:moveTo>
                    <a:pt x="955" y="1"/>
                  </a:moveTo>
                  <a:lnTo>
                    <a:pt x="0" y="564"/>
                  </a:lnTo>
                  <a:lnTo>
                    <a:pt x="955"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2675900" y="2401075"/>
              <a:ext cx="23900" cy="17775"/>
            </a:xfrm>
            <a:custGeom>
              <a:avLst/>
              <a:gdLst/>
              <a:ahLst/>
              <a:cxnLst/>
              <a:rect l="l" t="t" r="r" b="b"/>
              <a:pathLst>
                <a:path w="956" h="711" extrusionOk="0">
                  <a:moveTo>
                    <a:pt x="955" y="1"/>
                  </a:moveTo>
                  <a:lnTo>
                    <a:pt x="0" y="540"/>
                  </a:lnTo>
                  <a:lnTo>
                    <a:pt x="0" y="711"/>
                  </a:lnTo>
                  <a:lnTo>
                    <a:pt x="931"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2652025" y="2401075"/>
              <a:ext cx="23900" cy="17775"/>
            </a:xfrm>
            <a:custGeom>
              <a:avLst/>
              <a:gdLst/>
              <a:ahLst/>
              <a:cxnLst/>
              <a:rect l="l" t="t" r="r" b="b"/>
              <a:pathLst>
                <a:path w="956" h="711" extrusionOk="0">
                  <a:moveTo>
                    <a:pt x="0" y="1"/>
                  </a:moveTo>
                  <a:lnTo>
                    <a:pt x="0" y="148"/>
                  </a:lnTo>
                  <a:lnTo>
                    <a:pt x="955" y="711"/>
                  </a:lnTo>
                  <a:lnTo>
                    <a:pt x="955"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2652025" y="23876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2705875" y="241822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2682000" y="241882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2682000" y="240475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2735875" y="2435975"/>
              <a:ext cx="23900" cy="17175"/>
            </a:xfrm>
            <a:custGeom>
              <a:avLst/>
              <a:gdLst/>
              <a:ahLst/>
              <a:cxnLst/>
              <a:rect l="l" t="t" r="r" b="b"/>
              <a:pathLst>
                <a:path w="956" h="687" extrusionOk="0">
                  <a:moveTo>
                    <a:pt x="956" y="1"/>
                  </a:moveTo>
                  <a:lnTo>
                    <a:pt x="1" y="539"/>
                  </a:lnTo>
                  <a:lnTo>
                    <a:pt x="1" y="686"/>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2712625" y="2435975"/>
              <a:ext cx="23275" cy="17175"/>
            </a:xfrm>
            <a:custGeom>
              <a:avLst/>
              <a:gdLst/>
              <a:ahLst/>
              <a:cxnLst/>
              <a:rect l="l" t="t" r="r" b="b"/>
              <a:pathLst>
                <a:path w="931" h="687" extrusionOk="0">
                  <a:moveTo>
                    <a:pt x="0" y="1"/>
                  </a:moveTo>
                  <a:lnTo>
                    <a:pt x="0" y="148"/>
                  </a:lnTo>
                  <a:lnTo>
                    <a:pt x="931" y="686"/>
                  </a:lnTo>
                  <a:lnTo>
                    <a:pt x="931"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2712625" y="2421900"/>
              <a:ext cx="47150" cy="27575"/>
            </a:xfrm>
            <a:custGeom>
              <a:avLst/>
              <a:gdLst/>
              <a:ahLst/>
              <a:cxnLst/>
              <a:rect l="l" t="t" r="r" b="b"/>
              <a:pathLst>
                <a:path w="1886" h="1103" extrusionOk="0">
                  <a:moveTo>
                    <a:pt x="931" y="0"/>
                  </a:moveTo>
                  <a:lnTo>
                    <a:pt x="0" y="564"/>
                  </a:lnTo>
                  <a:lnTo>
                    <a:pt x="931" y="1102"/>
                  </a:lnTo>
                  <a:lnTo>
                    <a:pt x="1886" y="564"/>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2765875" y="2453125"/>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2742625" y="2453125"/>
              <a:ext cx="23275" cy="17775"/>
            </a:xfrm>
            <a:custGeom>
              <a:avLst/>
              <a:gdLst/>
              <a:ahLst/>
              <a:cxnLst/>
              <a:rect l="l" t="t" r="r" b="b"/>
              <a:pathLst>
                <a:path w="931" h="711" extrusionOk="0">
                  <a:moveTo>
                    <a:pt x="0" y="0"/>
                  </a:moveTo>
                  <a:lnTo>
                    <a:pt x="0" y="172"/>
                  </a:lnTo>
                  <a:lnTo>
                    <a:pt x="931" y="710"/>
                  </a:lnTo>
                  <a:lnTo>
                    <a:pt x="931"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2742625" y="2439650"/>
              <a:ext cx="47150" cy="27575"/>
            </a:xfrm>
            <a:custGeom>
              <a:avLst/>
              <a:gdLst/>
              <a:ahLst/>
              <a:cxnLst/>
              <a:rect l="l" t="t" r="r" b="b"/>
              <a:pathLst>
                <a:path w="1886" h="1103" extrusionOk="0">
                  <a:moveTo>
                    <a:pt x="955" y="1"/>
                  </a:moveTo>
                  <a:lnTo>
                    <a:pt x="0" y="539"/>
                  </a:lnTo>
                  <a:lnTo>
                    <a:pt x="931" y="1102"/>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2795875" y="2470250"/>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2772625" y="2470875"/>
              <a:ext cx="23275" cy="17175"/>
            </a:xfrm>
            <a:custGeom>
              <a:avLst/>
              <a:gdLst/>
              <a:ahLst/>
              <a:cxnLst/>
              <a:rect l="l" t="t" r="r" b="b"/>
              <a:pathLst>
                <a:path w="931" h="687"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2772625" y="2456800"/>
              <a:ext cx="47150" cy="27575"/>
            </a:xfrm>
            <a:custGeom>
              <a:avLst/>
              <a:gdLst/>
              <a:ahLst/>
              <a:cxnLst/>
              <a:rect l="l" t="t" r="r" b="b"/>
              <a:pathLst>
                <a:path w="1886" h="1103" extrusionOk="0">
                  <a:moveTo>
                    <a:pt x="955" y="0"/>
                  </a:moveTo>
                  <a:lnTo>
                    <a:pt x="0" y="563"/>
                  </a:lnTo>
                  <a:lnTo>
                    <a:pt x="931" y="1102"/>
                  </a:lnTo>
                  <a:lnTo>
                    <a:pt x="1886"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2825875" y="248802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28026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a:off x="2802625" y="2474550"/>
              <a:ext cx="47150" cy="26950"/>
            </a:xfrm>
            <a:custGeom>
              <a:avLst/>
              <a:gdLst/>
              <a:ahLst/>
              <a:cxnLst/>
              <a:rect l="l" t="t" r="r" b="b"/>
              <a:pathLst>
                <a:path w="1886" h="1078" extrusionOk="0">
                  <a:moveTo>
                    <a:pt x="955" y="0"/>
                  </a:moveTo>
                  <a:lnTo>
                    <a:pt x="0" y="539"/>
                  </a:lnTo>
                  <a:lnTo>
                    <a:pt x="931" y="1078"/>
                  </a:lnTo>
                  <a:lnTo>
                    <a:pt x="1886"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a:off x="2855875" y="250515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a:off x="2832600" y="2505775"/>
              <a:ext cx="23300" cy="17150"/>
            </a:xfrm>
            <a:custGeom>
              <a:avLst/>
              <a:gdLst/>
              <a:ahLst/>
              <a:cxnLst/>
              <a:rect l="l" t="t" r="r" b="b"/>
              <a:pathLst>
                <a:path w="932" h="686" extrusionOk="0">
                  <a:moveTo>
                    <a:pt x="1" y="0"/>
                  </a:moveTo>
                  <a:lnTo>
                    <a:pt x="1" y="147"/>
                  </a:lnTo>
                  <a:lnTo>
                    <a:pt x="932" y="686"/>
                  </a:lnTo>
                  <a:lnTo>
                    <a:pt x="932"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2832600" y="2491700"/>
              <a:ext cx="47175" cy="27550"/>
            </a:xfrm>
            <a:custGeom>
              <a:avLst/>
              <a:gdLst/>
              <a:ahLst/>
              <a:cxnLst/>
              <a:rect l="l" t="t" r="r" b="b"/>
              <a:pathLst>
                <a:path w="1887" h="1102" extrusionOk="0">
                  <a:moveTo>
                    <a:pt x="956" y="0"/>
                  </a:moveTo>
                  <a:lnTo>
                    <a:pt x="1" y="563"/>
                  </a:lnTo>
                  <a:lnTo>
                    <a:pt x="932" y="1102"/>
                  </a:lnTo>
                  <a:lnTo>
                    <a:pt x="1887"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2886475" y="2522300"/>
              <a:ext cx="23300" cy="17775"/>
            </a:xfrm>
            <a:custGeom>
              <a:avLst/>
              <a:gdLst/>
              <a:ahLst/>
              <a:cxnLst/>
              <a:rect l="l" t="t" r="r" b="b"/>
              <a:pathLst>
                <a:path w="932" h="711" extrusionOk="0">
                  <a:moveTo>
                    <a:pt x="931" y="0"/>
                  </a:moveTo>
                  <a:lnTo>
                    <a:pt x="1" y="564"/>
                  </a:lnTo>
                  <a:lnTo>
                    <a:pt x="1" y="711"/>
                  </a:lnTo>
                  <a:lnTo>
                    <a:pt x="931" y="172"/>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p:nvPr/>
          </p:nvSpPr>
          <p:spPr>
            <a:xfrm>
              <a:off x="2862600" y="2522900"/>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4"/>
            <p:cNvSpPr/>
            <p:nvPr/>
          </p:nvSpPr>
          <p:spPr>
            <a:xfrm>
              <a:off x="2862600" y="2508825"/>
              <a:ext cx="47175" cy="27575"/>
            </a:xfrm>
            <a:custGeom>
              <a:avLst/>
              <a:gdLst/>
              <a:ahLst/>
              <a:cxnLst/>
              <a:rect l="l" t="t" r="r" b="b"/>
              <a:pathLst>
                <a:path w="1887" h="1103" extrusionOk="0">
                  <a:moveTo>
                    <a:pt x="956" y="1"/>
                  </a:moveTo>
                  <a:lnTo>
                    <a:pt x="1" y="564"/>
                  </a:lnTo>
                  <a:lnTo>
                    <a:pt x="956" y="1103"/>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4"/>
            <p:cNvSpPr/>
            <p:nvPr/>
          </p:nvSpPr>
          <p:spPr>
            <a:xfrm>
              <a:off x="2916475" y="2540050"/>
              <a:ext cx="23900" cy="17775"/>
            </a:xfrm>
            <a:custGeom>
              <a:avLst/>
              <a:gdLst/>
              <a:ahLst/>
              <a:cxnLst/>
              <a:rect l="l" t="t" r="r" b="b"/>
              <a:pathLst>
                <a:path w="956" h="711" extrusionOk="0">
                  <a:moveTo>
                    <a:pt x="956" y="1"/>
                  </a:moveTo>
                  <a:lnTo>
                    <a:pt x="1" y="539"/>
                  </a:lnTo>
                  <a:lnTo>
                    <a:pt x="1" y="711"/>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4"/>
            <p:cNvSpPr/>
            <p:nvPr/>
          </p:nvSpPr>
          <p:spPr>
            <a:xfrm>
              <a:off x="2892600" y="2540050"/>
              <a:ext cx="23900" cy="17775"/>
            </a:xfrm>
            <a:custGeom>
              <a:avLst/>
              <a:gdLst/>
              <a:ahLst/>
              <a:cxnLst/>
              <a:rect l="l" t="t" r="r" b="b"/>
              <a:pathLst>
                <a:path w="956" h="711" extrusionOk="0">
                  <a:moveTo>
                    <a:pt x="1" y="1"/>
                  </a:moveTo>
                  <a:lnTo>
                    <a:pt x="1" y="147"/>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4"/>
            <p:cNvSpPr/>
            <p:nvPr/>
          </p:nvSpPr>
          <p:spPr>
            <a:xfrm>
              <a:off x="2892600" y="2526575"/>
              <a:ext cx="47775" cy="26975"/>
            </a:xfrm>
            <a:custGeom>
              <a:avLst/>
              <a:gdLst/>
              <a:ahLst/>
              <a:cxnLst/>
              <a:rect l="l" t="t" r="r" b="b"/>
              <a:pathLst>
                <a:path w="1911" h="1079" extrusionOk="0">
                  <a:moveTo>
                    <a:pt x="956" y="1"/>
                  </a:moveTo>
                  <a:lnTo>
                    <a:pt x="1" y="540"/>
                  </a:lnTo>
                  <a:lnTo>
                    <a:pt x="956" y="1078"/>
                  </a:lnTo>
                  <a:lnTo>
                    <a:pt x="1911" y="54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4"/>
            <p:cNvSpPr/>
            <p:nvPr/>
          </p:nvSpPr>
          <p:spPr>
            <a:xfrm>
              <a:off x="2585275" y="2383950"/>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4"/>
            <p:cNvSpPr/>
            <p:nvPr/>
          </p:nvSpPr>
          <p:spPr>
            <a:xfrm>
              <a:off x="2531400" y="2366800"/>
              <a:ext cx="53900" cy="34925"/>
            </a:xfrm>
            <a:custGeom>
              <a:avLst/>
              <a:gdLst/>
              <a:ahLst/>
              <a:cxnLst/>
              <a:rect l="l" t="t" r="r" b="b"/>
              <a:pathLst>
                <a:path w="2156" h="1397" extrusionOk="0">
                  <a:moveTo>
                    <a:pt x="1" y="0"/>
                  </a:moveTo>
                  <a:lnTo>
                    <a:pt x="1" y="147"/>
                  </a:lnTo>
                  <a:lnTo>
                    <a:pt x="2156" y="1396"/>
                  </a:lnTo>
                  <a:lnTo>
                    <a:pt x="2156" y="124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a:off x="2531400" y="2352725"/>
              <a:ext cx="77775" cy="45325"/>
            </a:xfrm>
            <a:custGeom>
              <a:avLst/>
              <a:gdLst/>
              <a:ahLst/>
              <a:cxnLst/>
              <a:rect l="l" t="t" r="r" b="b"/>
              <a:pathLst>
                <a:path w="3111" h="1813" extrusionOk="0">
                  <a:moveTo>
                    <a:pt x="956" y="0"/>
                  </a:moveTo>
                  <a:lnTo>
                    <a:pt x="1" y="563"/>
                  </a:lnTo>
                  <a:lnTo>
                    <a:pt x="2156" y="1812"/>
                  </a:lnTo>
                  <a:lnTo>
                    <a:pt x="3111" y="124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2615275" y="24010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2592025" y="2401700"/>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4"/>
            <p:cNvSpPr/>
            <p:nvPr/>
          </p:nvSpPr>
          <p:spPr>
            <a:xfrm>
              <a:off x="2592025" y="2387625"/>
              <a:ext cx="47150" cy="27575"/>
            </a:xfrm>
            <a:custGeom>
              <a:avLst/>
              <a:gdLst/>
              <a:ahLst/>
              <a:cxnLst/>
              <a:rect l="l" t="t" r="r" b="b"/>
              <a:pathLst>
                <a:path w="1886" h="1103" extrusionOk="0">
                  <a:moveTo>
                    <a:pt x="931" y="0"/>
                  </a:moveTo>
                  <a:lnTo>
                    <a:pt x="0" y="563"/>
                  </a:lnTo>
                  <a:lnTo>
                    <a:pt x="931" y="1102"/>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4"/>
            <p:cNvSpPr/>
            <p:nvPr/>
          </p:nvSpPr>
          <p:spPr>
            <a:xfrm>
              <a:off x="2645275" y="2418825"/>
              <a:ext cx="23900" cy="17175"/>
            </a:xfrm>
            <a:custGeom>
              <a:avLst/>
              <a:gdLst/>
              <a:ahLst/>
              <a:cxnLst/>
              <a:rect l="l" t="t" r="r" b="b"/>
              <a:pathLst>
                <a:path w="956" h="687" extrusionOk="0">
                  <a:moveTo>
                    <a:pt x="956" y="1"/>
                  </a:moveTo>
                  <a:lnTo>
                    <a:pt x="1" y="540"/>
                  </a:lnTo>
                  <a:lnTo>
                    <a:pt x="1" y="687"/>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4"/>
            <p:cNvSpPr/>
            <p:nvPr/>
          </p:nvSpPr>
          <p:spPr>
            <a:xfrm>
              <a:off x="2622025" y="2418825"/>
              <a:ext cx="23275" cy="17175"/>
            </a:xfrm>
            <a:custGeom>
              <a:avLst/>
              <a:gdLst/>
              <a:ahLst/>
              <a:cxnLst/>
              <a:rect l="l" t="t" r="r" b="b"/>
              <a:pathLst>
                <a:path w="931" h="687" extrusionOk="0">
                  <a:moveTo>
                    <a:pt x="0" y="1"/>
                  </a:moveTo>
                  <a:lnTo>
                    <a:pt x="0" y="148"/>
                  </a:lnTo>
                  <a:lnTo>
                    <a:pt x="931" y="687"/>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4"/>
            <p:cNvSpPr/>
            <p:nvPr/>
          </p:nvSpPr>
          <p:spPr>
            <a:xfrm>
              <a:off x="2622025" y="2404750"/>
              <a:ext cx="47150" cy="27575"/>
            </a:xfrm>
            <a:custGeom>
              <a:avLst/>
              <a:gdLst/>
              <a:ahLst/>
              <a:cxnLst/>
              <a:rect l="l" t="t" r="r" b="b"/>
              <a:pathLst>
                <a:path w="1886" h="1103" extrusionOk="0">
                  <a:moveTo>
                    <a:pt x="955" y="1"/>
                  </a:moveTo>
                  <a:lnTo>
                    <a:pt x="0" y="564"/>
                  </a:lnTo>
                  <a:lnTo>
                    <a:pt x="931" y="1103"/>
                  </a:lnTo>
                  <a:lnTo>
                    <a:pt x="1886" y="564"/>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4"/>
            <p:cNvSpPr/>
            <p:nvPr/>
          </p:nvSpPr>
          <p:spPr>
            <a:xfrm>
              <a:off x="2675275" y="24359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4"/>
            <p:cNvSpPr/>
            <p:nvPr/>
          </p:nvSpPr>
          <p:spPr>
            <a:xfrm>
              <a:off x="2652025" y="243597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4"/>
            <p:cNvSpPr/>
            <p:nvPr/>
          </p:nvSpPr>
          <p:spPr>
            <a:xfrm>
              <a:off x="2652025" y="242250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4"/>
            <p:cNvSpPr/>
            <p:nvPr/>
          </p:nvSpPr>
          <p:spPr>
            <a:xfrm>
              <a:off x="2705275" y="2453125"/>
              <a:ext cx="23900" cy="17775"/>
            </a:xfrm>
            <a:custGeom>
              <a:avLst/>
              <a:gdLst/>
              <a:ahLst/>
              <a:cxnLst/>
              <a:rect l="l" t="t" r="r" b="b"/>
              <a:pathLst>
                <a:path w="956" h="711" extrusionOk="0">
                  <a:moveTo>
                    <a:pt x="956" y="0"/>
                  </a:moveTo>
                  <a:lnTo>
                    <a:pt x="0" y="563"/>
                  </a:lnTo>
                  <a:lnTo>
                    <a:pt x="0"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4"/>
            <p:cNvSpPr/>
            <p:nvPr/>
          </p:nvSpPr>
          <p:spPr>
            <a:xfrm>
              <a:off x="2682000" y="2453725"/>
              <a:ext cx="23300" cy="17175"/>
            </a:xfrm>
            <a:custGeom>
              <a:avLst/>
              <a:gdLst/>
              <a:ahLst/>
              <a:cxnLst/>
              <a:rect l="l" t="t" r="r" b="b"/>
              <a:pathLst>
                <a:path w="932" h="687" extrusionOk="0">
                  <a:moveTo>
                    <a:pt x="1" y="1"/>
                  </a:moveTo>
                  <a:lnTo>
                    <a:pt x="1" y="148"/>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4"/>
            <p:cNvSpPr/>
            <p:nvPr/>
          </p:nvSpPr>
          <p:spPr>
            <a:xfrm>
              <a:off x="2682000" y="2439650"/>
              <a:ext cx="47175" cy="27575"/>
            </a:xfrm>
            <a:custGeom>
              <a:avLst/>
              <a:gdLst/>
              <a:ahLst/>
              <a:cxnLst/>
              <a:rect l="l" t="t" r="r" b="b"/>
              <a:pathLst>
                <a:path w="1887" h="1103" extrusionOk="0">
                  <a:moveTo>
                    <a:pt x="956" y="1"/>
                  </a:moveTo>
                  <a:lnTo>
                    <a:pt x="1" y="564"/>
                  </a:lnTo>
                  <a:lnTo>
                    <a:pt x="931" y="1102"/>
                  </a:lnTo>
                  <a:lnTo>
                    <a:pt x="1887"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4"/>
            <p:cNvSpPr/>
            <p:nvPr/>
          </p:nvSpPr>
          <p:spPr>
            <a:xfrm>
              <a:off x="2735275" y="2470875"/>
              <a:ext cx="23900" cy="17775"/>
            </a:xfrm>
            <a:custGeom>
              <a:avLst/>
              <a:gdLst/>
              <a:ahLst/>
              <a:cxnLst/>
              <a:rect l="l" t="t" r="r" b="b"/>
              <a:pathLst>
                <a:path w="956" h="711" extrusionOk="0">
                  <a:moveTo>
                    <a:pt x="955" y="0"/>
                  </a:moveTo>
                  <a:lnTo>
                    <a:pt x="0" y="539"/>
                  </a:lnTo>
                  <a:lnTo>
                    <a:pt x="0" y="711"/>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4"/>
            <p:cNvSpPr/>
            <p:nvPr/>
          </p:nvSpPr>
          <p:spPr>
            <a:xfrm>
              <a:off x="2712000" y="2470875"/>
              <a:ext cx="23300" cy="17775"/>
            </a:xfrm>
            <a:custGeom>
              <a:avLst/>
              <a:gdLst/>
              <a:ahLst/>
              <a:cxnLst/>
              <a:rect l="l" t="t" r="r" b="b"/>
              <a:pathLst>
                <a:path w="932" h="711" extrusionOk="0">
                  <a:moveTo>
                    <a:pt x="1" y="0"/>
                  </a:moveTo>
                  <a:lnTo>
                    <a:pt x="1" y="147"/>
                  </a:lnTo>
                  <a:lnTo>
                    <a:pt x="931" y="711"/>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2712000" y="2457400"/>
              <a:ext cx="47175" cy="26975"/>
            </a:xfrm>
            <a:custGeom>
              <a:avLst/>
              <a:gdLst/>
              <a:ahLst/>
              <a:cxnLst/>
              <a:rect l="l" t="t" r="r" b="b"/>
              <a:pathLst>
                <a:path w="1887" h="1079" extrusionOk="0">
                  <a:moveTo>
                    <a:pt x="956" y="1"/>
                  </a:moveTo>
                  <a:lnTo>
                    <a:pt x="1" y="539"/>
                  </a:lnTo>
                  <a:lnTo>
                    <a:pt x="931" y="1078"/>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2765875" y="2488025"/>
              <a:ext cx="23300" cy="17775"/>
            </a:xfrm>
            <a:custGeom>
              <a:avLst/>
              <a:gdLst/>
              <a:ahLst/>
              <a:cxnLst/>
              <a:rect l="l" t="t" r="r" b="b"/>
              <a:pathLst>
                <a:path w="932" h="711" extrusionOk="0">
                  <a:moveTo>
                    <a:pt x="931" y="0"/>
                  </a:moveTo>
                  <a:lnTo>
                    <a:pt x="1" y="563"/>
                  </a:lnTo>
                  <a:lnTo>
                    <a:pt x="1" y="710"/>
                  </a:lnTo>
                  <a:lnTo>
                    <a:pt x="931" y="147"/>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2742000" y="2488625"/>
              <a:ext cx="23900" cy="17175"/>
            </a:xfrm>
            <a:custGeom>
              <a:avLst/>
              <a:gdLst/>
              <a:ahLst/>
              <a:cxnLst/>
              <a:rect l="l" t="t" r="r" b="b"/>
              <a:pathLst>
                <a:path w="956" h="687" extrusionOk="0">
                  <a:moveTo>
                    <a:pt x="1" y="1"/>
                  </a:moveTo>
                  <a:lnTo>
                    <a:pt x="1" y="147"/>
                  </a:lnTo>
                  <a:lnTo>
                    <a:pt x="956" y="686"/>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2742000" y="2474550"/>
              <a:ext cx="47175" cy="27575"/>
            </a:xfrm>
            <a:custGeom>
              <a:avLst/>
              <a:gdLst/>
              <a:ahLst/>
              <a:cxnLst/>
              <a:rect l="l" t="t" r="r" b="b"/>
              <a:pathLst>
                <a:path w="1887" h="1103" extrusionOk="0">
                  <a:moveTo>
                    <a:pt x="956" y="0"/>
                  </a:moveTo>
                  <a:lnTo>
                    <a:pt x="1" y="564"/>
                  </a:lnTo>
                  <a:lnTo>
                    <a:pt x="956" y="1102"/>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2795875" y="250577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2772000" y="2505775"/>
              <a:ext cx="23900" cy="17150"/>
            </a:xfrm>
            <a:custGeom>
              <a:avLst/>
              <a:gdLst/>
              <a:ahLst/>
              <a:cxnLst/>
              <a:rect l="l" t="t" r="r" b="b"/>
              <a:pathLst>
                <a:path w="956" h="686"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2772000" y="2491700"/>
              <a:ext cx="47775" cy="27550"/>
            </a:xfrm>
            <a:custGeom>
              <a:avLst/>
              <a:gdLst/>
              <a:ahLst/>
              <a:cxnLst/>
              <a:rect l="l" t="t" r="r" b="b"/>
              <a:pathLst>
                <a:path w="1911" h="1102" extrusionOk="0">
                  <a:moveTo>
                    <a:pt x="956" y="0"/>
                  </a:moveTo>
                  <a:lnTo>
                    <a:pt x="1" y="563"/>
                  </a:lnTo>
                  <a:lnTo>
                    <a:pt x="956" y="1102"/>
                  </a:lnTo>
                  <a:lnTo>
                    <a:pt x="1911" y="563"/>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2825875" y="2522900"/>
              <a:ext cx="23900" cy="17800"/>
            </a:xfrm>
            <a:custGeom>
              <a:avLst/>
              <a:gdLst/>
              <a:ahLst/>
              <a:cxnLst/>
              <a:rect l="l" t="t" r="r" b="b"/>
              <a:pathLst>
                <a:path w="956" h="712" extrusionOk="0">
                  <a:moveTo>
                    <a:pt x="956" y="1"/>
                  </a:moveTo>
                  <a:lnTo>
                    <a:pt x="1" y="540"/>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2802625" y="2522900"/>
              <a:ext cx="23275" cy="17800"/>
            </a:xfrm>
            <a:custGeom>
              <a:avLst/>
              <a:gdLst/>
              <a:ahLst/>
              <a:cxnLst/>
              <a:rect l="l" t="t" r="r" b="b"/>
              <a:pathLst>
                <a:path w="931" h="712" extrusionOk="0">
                  <a:moveTo>
                    <a:pt x="0" y="1"/>
                  </a:moveTo>
                  <a:lnTo>
                    <a:pt x="0" y="148"/>
                  </a:lnTo>
                  <a:lnTo>
                    <a:pt x="931" y="711"/>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2802625" y="2509450"/>
              <a:ext cx="47150" cy="26950"/>
            </a:xfrm>
            <a:custGeom>
              <a:avLst/>
              <a:gdLst/>
              <a:ahLst/>
              <a:cxnLst/>
              <a:rect l="l" t="t" r="r" b="b"/>
              <a:pathLst>
                <a:path w="1886" h="1078" extrusionOk="0">
                  <a:moveTo>
                    <a:pt x="931" y="0"/>
                  </a:moveTo>
                  <a:lnTo>
                    <a:pt x="0" y="539"/>
                  </a:lnTo>
                  <a:lnTo>
                    <a:pt x="931" y="1078"/>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2885875" y="2557800"/>
              <a:ext cx="23900" cy="17175"/>
            </a:xfrm>
            <a:custGeom>
              <a:avLst/>
              <a:gdLst/>
              <a:ahLst/>
              <a:cxnLst/>
              <a:rect l="l" t="t" r="r" b="b"/>
              <a:pathLst>
                <a:path w="956" h="687" extrusionOk="0">
                  <a:moveTo>
                    <a:pt x="955" y="1"/>
                  </a:moveTo>
                  <a:lnTo>
                    <a:pt x="0" y="539"/>
                  </a:lnTo>
                  <a:lnTo>
                    <a:pt x="0" y="686"/>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2832600" y="2540675"/>
              <a:ext cx="53300" cy="34300"/>
            </a:xfrm>
            <a:custGeom>
              <a:avLst/>
              <a:gdLst/>
              <a:ahLst/>
              <a:cxnLst/>
              <a:rect l="l" t="t" r="r" b="b"/>
              <a:pathLst>
                <a:path w="2132" h="1372" extrusionOk="0">
                  <a:moveTo>
                    <a:pt x="1" y="0"/>
                  </a:moveTo>
                  <a:lnTo>
                    <a:pt x="1" y="147"/>
                  </a:lnTo>
                  <a:lnTo>
                    <a:pt x="2131" y="1371"/>
                  </a:lnTo>
                  <a:lnTo>
                    <a:pt x="2131" y="1224"/>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2832600" y="2526575"/>
              <a:ext cx="77175" cy="44725"/>
            </a:xfrm>
            <a:custGeom>
              <a:avLst/>
              <a:gdLst/>
              <a:ahLst/>
              <a:cxnLst/>
              <a:rect l="l" t="t" r="r" b="b"/>
              <a:pathLst>
                <a:path w="3087" h="1789" extrusionOk="0">
                  <a:moveTo>
                    <a:pt x="956" y="1"/>
                  </a:moveTo>
                  <a:lnTo>
                    <a:pt x="1" y="564"/>
                  </a:lnTo>
                  <a:lnTo>
                    <a:pt x="2131" y="1788"/>
                  </a:lnTo>
                  <a:lnTo>
                    <a:pt x="3086" y="125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4"/>
            <p:cNvSpPr/>
            <p:nvPr/>
          </p:nvSpPr>
          <p:spPr>
            <a:xfrm>
              <a:off x="2584675" y="2418825"/>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4"/>
            <p:cNvSpPr/>
            <p:nvPr/>
          </p:nvSpPr>
          <p:spPr>
            <a:xfrm>
              <a:off x="2501400" y="2384550"/>
              <a:ext cx="83300" cy="52075"/>
            </a:xfrm>
            <a:custGeom>
              <a:avLst/>
              <a:gdLst/>
              <a:ahLst/>
              <a:cxnLst/>
              <a:rect l="l" t="t" r="r" b="b"/>
              <a:pathLst>
                <a:path w="3332" h="2083" extrusionOk="0">
                  <a:moveTo>
                    <a:pt x="1" y="1"/>
                  </a:moveTo>
                  <a:lnTo>
                    <a:pt x="1" y="148"/>
                  </a:lnTo>
                  <a:lnTo>
                    <a:pt x="3331" y="2082"/>
                  </a:lnTo>
                  <a:lnTo>
                    <a:pt x="3331" y="1935"/>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2501400" y="2370475"/>
              <a:ext cx="107175" cy="62475"/>
            </a:xfrm>
            <a:custGeom>
              <a:avLst/>
              <a:gdLst/>
              <a:ahLst/>
              <a:cxnLst/>
              <a:rect l="l" t="t" r="r" b="b"/>
              <a:pathLst>
                <a:path w="4287" h="2499" extrusionOk="0">
                  <a:moveTo>
                    <a:pt x="956" y="0"/>
                  </a:moveTo>
                  <a:lnTo>
                    <a:pt x="1" y="564"/>
                  </a:lnTo>
                  <a:lnTo>
                    <a:pt x="3331" y="2498"/>
                  </a:lnTo>
                  <a:lnTo>
                    <a:pt x="4286" y="1935"/>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4"/>
            <p:cNvSpPr/>
            <p:nvPr/>
          </p:nvSpPr>
          <p:spPr>
            <a:xfrm>
              <a:off x="2614675" y="2435975"/>
              <a:ext cx="23900" cy="17775"/>
            </a:xfrm>
            <a:custGeom>
              <a:avLst/>
              <a:gdLst/>
              <a:ahLst/>
              <a:cxnLst/>
              <a:rect l="l" t="t" r="r" b="b"/>
              <a:pathLst>
                <a:path w="956" h="711" extrusionOk="0">
                  <a:moveTo>
                    <a:pt x="955" y="1"/>
                  </a:moveTo>
                  <a:lnTo>
                    <a:pt x="25" y="564"/>
                  </a:lnTo>
                  <a:lnTo>
                    <a:pt x="0" y="711"/>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2591400" y="2436600"/>
              <a:ext cx="23900" cy="17150"/>
            </a:xfrm>
            <a:custGeom>
              <a:avLst/>
              <a:gdLst/>
              <a:ahLst/>
              <a:cxnLst/>
              <a:rect l="l" t="t" r="r" b="b"/>
              <a:pathLst>
                <a:path w="956" h="686" extrusionOk="0">
                  <a:moveTo>
                    <a:pt x="1" y="0"/>
                  </a:moveTo>
                  <a:lnTo>
                    <a:pt x="1" y="147"/>
                  </a:lnTo>
                  <a:lnTo>
                    <a:pt x="931"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2591400" y="2422500"/>
              <a:ext cx="47175" cy="27575"/>
            </a:xfrm>
            <a:custGeom>
              <a:avLst/>
              <a:gdLst/>
              <a:ahLst/>
              <a:cxnLst/>
              <a:rect l="l" t="t" r="r" b="b"/>
              <a:pathLst>
                <a:path w="1887" h="1103" extrusionOk="0">
                  <a:moveTo>
                    <a:pt x="956" y="1"/>
                  </a:moveTo>
                  <a:lnTo>
                    <a:pt x="1" y="564"/>
                  </a:lnTo>
                  <a:lnTo>
                    <a:pt x="956" y="1103"/>
                  </a:lnTo>
                  <a:lnTo>
                    <a:pt x="1886" y="54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2645275" y="2453725"/>
              <a:ext cx="23300" cy="17775"/>
            </a:xfrm>
            <a:custGeom>
              <a:avLst/>
              <a:gdLst/>
              <a:ahLst/>
              <a:cxnLst/>
              <a:rect l="l" t="t" r="r" b="b"/>
              <a:pathLst>
                <a:path w="932" h="711" extrusionOk="0">
                  <a:moveTo>
                    <a:pt x="931" y="1"/>
                  </a:moveTo>
                  <a:lnTo>
                    <a:pt x="1" y="539"/>
                  </a:lnTo>
                  <a:lnTo>
                    <a:pt x="1" y="711"/>
                  </a:lnTo>
                  <a:lnTo>
                    <a:pt x="931" y="148"/>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2621400" y="2453725"/>
              <a:ext cx="23900" cy="17775"/>
            </a:xfrm>
            <a:custGeom>
              <a:avLst/>
              <a:gdLst/>
              <a:ahLst/>
              <a:cxnLst/>
              <a:rect l="l" t="t" r="r" b="b"/>
              <a:pathLst>
                <a:path w="956" h="711" extrusionOk="0">
                  <a:moveTo>
                    <a:pt x="1" y="1"/>
                  </a:moveTo>
                  <a:lnTo>
                    <a:pt x="1" y="148"/>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2621400" y="2440275"/>
              <a:ext cx="47175" cy="26950"/>
            </a:xfrm>
            <a:custGeom>
              <a:avLst/>
              <a:gdLst/>
              <a:ahLst/>
              <a:cxnLst/>
              <a:rect l="l" t="t" r="r" b="b"/>
              <a:pathLst>
                <a:path w="1887" h="1078" extrusionOk="0">
                  <a:moveTo>
                    <a:pt x="956" y="0"/>
                  </a:moveTo>
                  <a:lnTo>
                    <a:pt x="1" y="539"/>
                  </a:lnTo>
                  <a:lnTo>
                    <a:pt x="956" y="1077"/>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2675275" y="247087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2651400" y="247147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2651400" y="245740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2705275" y="2488625"/>
              <a:ext cx="23900" cy="17175"/>
            </a:xfrm>
            <a:custGeom>
              <a:avLst/>
              <a:gdLst/>
              <a:ahLst/>
              <a:cxnLst/>
              <a:rect l="l" t="t" r="r" b="b"/>
              <a:pathLst>
                <a:path w="956" h="687" extrusionOk="0">
                  <a:moveTo>
                    <a:pt x="956" y="1"/>
                  </a:moveTo>
                  <a:lnTo>
                    <a:pt x="0" y="539"/>
                  </a:lnTo>
                  <a:lnTo>
                    <a:pt x="0" y="686"/>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2682000" y="2488625"/>
              <a:ext cx="23300" cy="17175"/>
            </a:xfrm>
            <a:custGeom>
              <a:avLst/>
              <a:gdLst/>
              <a:ahLst/>
              <a:cxnLst/>
              <a:rect l="l" t="t" r="r" b="b"/>
              <a:pathLst>
                <a:path w="932" h="687" extrusionOk="0">
                  <a:moveTo>
                    <a:pt x="1" y="1"/>
                  </a:moveTo>
                  <a:lnTo>
                    <a:pt x="1" y="147"/>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2682000" y="2474550"/>
              <a:ext cx="47175" cy="27575"/>
            </a:xfrm>
            <a:custGeom>
              <a:avLst/>
              <a:gdLst/>
              <a:ahLst/>
              <a:cxnLst/>
              <a:rect l="l" t="t" r="r" b="b"/>
              <a:pathLst>
                <a:path w="1887" h="1103" extrusionOk="0">
                  <a:moveTo>
                    <a:pt x="931" y="0"/>
                  </a:moveTo>
                  <a:lnTo>
                    <a:pt x="1" y="564"/>
                  </a:lnTo>
                  <a:lnTo>
                    <a:pt x="931" y="1102"/>
                  </a:lnTo>
                  <a:lnTo>
                    <a:pt x="1887" y="564"/>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2735275" y="2505775"/>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2712000" y="2505775"/>
              <a:ext cx="23300" cy="17775"/>
            </a:xfrm>
            <a:custGeom>
              <a:avLst/>
              <a:gdLst/>
              <a:ahLst/>
              <a:cxnLst/>
              <a:rect l="l" t="t" r="r" b="b"/>
              <a:pathLst>
                <a:path w="932" h="711" extrusionOk="0">
                  <a:moveTo>
                    <a:pt x="1" y="0"/>
                  </a:moveTo>
                  <a:lnTo>
                    <a:pt x="1" y="172"/>
                  </a:lnTo>
                  <a:lnTo>
                    <a:pt x="931" y="710"/>
                  </a:lnTo>
                  <a:lnTo>
                    <a:pt x="931" y="563"/>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2712000" y="24923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2765275" y="252290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2742000" y="2523525"/>
              <a:ext cx="23300" cy="17175"/>
            </a:xfrm>
            <a:custGeom>
              <a:avLst/>
              <a:gdLst/>
              <a:ahLst/>
              <a:cxnLst/>
              <a:rect l="l" t="t" r="r" b="b"/>
              <a:pathLst>
                <a:path w="932" h="687"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2742000" y="2509450"/>
              <a:ext cx="47175" cy="27575"/>
            </a:xfrm>
            <a:custGeom>
              <a:avLst/>
              <a:gdLst/>
              <a:ahLst/>
              <a:cxnLst/>
              <a:rect l="l" t="t" r="r" b="b"/>
              <a:pathLst>
                <a:path w="1887" h="1103" extrusionOk="0">
                  <a:moveTo>
                    <a:pt x="956" y="0"/>
                  </a:moveTo>
                  <a:lnTo>
                    <a:pt x="1" y="563"/>
                  </a:lnTo>
                  <a:lnTo>
                    <a:pt x="931" y="1102"/>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2795275" y="2540675"/>
              <a:ext cx="23900" cy="17150"/>
            </a:xfrm>
            <a:custGeom>
              <a:avLst/>
              <a:gdLst/>
              <a:ahLst/>
              <a:cxnLst/>
              <a:rect l="l" t="t" r="r" b="b"/>
              <a:pathLst>
                <a:path w="956" h="686" extrusionOk="0">
                  <a:moveTo>
                    <a:pt x="955" y="0"/>
                  </a:moveTo>
                  <a:lnTo>
                    <a:pt x="0" y="539"/>
                  </a:lnTo>
                  <a:lnTo>
                    <a:pt x="0" y="686"/>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2772000" y="2540675"/>
              <a:ext cx="23300" cy="17150"/>
            </a:xfrm>
            <a:custGeom>
              <a:avLst/>
              <a:gdLst/>
              <a:ahLst/>
              <a:cxnLst/>
              <a:rect l="l" t="t" r="r" b="b"/>
              <a:pathLst>
                <a:path w="932" h="686"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2772000" y="25272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2855875" y="2574950"/>
              <a:ext cx="23900" cy="17775"/>
            </a:xfrm>
            <a:custGeom>
              <a:avLst/>
              <a:gdLst/>
              <a:ahLst/>
              <a:cxnLst/>
              <a:rect l="l" t="t" r="r" b="b"/>
              <a:pathLst>
                <a:path w="956" h="711" extrusionOk="0">
                  <a:moveTo>
                    <a:pt x="956" y="0"/>
                  </a:moveTo>
                  <a:lnTo>
                    <a:pt x="1" y="564"/>
                  </a:lnTo>
                  <a:lnTo>
                    <a:pt x="1" y="711"/>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2802000" y="2557800"/>
              <a:ext cx="53900" cy="34925"/>
            </a:xfrm>
            <a:custGeom>
              <a:avLst/>
              <a:gdLst/>
              <a:ahLst/>
              <a:cxnLst/>
              <a:rect l="l" t="t" r="r" b="b"/>
              <a:pathLst>
                <a:path w="2156" h="1397" extrusionOk="0">
                  <a:moveTo>
                    <a:pt x="1" y="1"/>
                  </a:moveTo>
                  <a:lnTo>
                    <a:pt x="1" y="172"/>
                  </a:lnTo>
                  <a:lnTo>
                    <a:pt x="2156" y="1397"/>
                  </a:lnTo>
                  <a:lnTo>
                    <a:pt x="2156" y="125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2802000" y="2544325"/>
              <a:ext cx="77775" cy="44725"/>
            </a:xfrm>
            <a:custGeom>
              <a:avLst/>
              <a:gdLst/>
              <a:ahLst/>
              <a:cxnLst/>
              <a:rect l="l" t="t" r="r" b="b"/>
              <a:pathLst>
                <a:path w="3111" h="1789" extrusionOk="0">
                  <a:moveTo>
                    <a:pt x="956" y="1"/>
                  </a:moveTo>
                  <a:lnTo>
                    <a:pt x="1" y="540"/>
                  </a:lnTo>
                  <a:lnTo>
                    <a:pt x="2156" y="1789"/>
                  </a:lnTo>
                  <a:lnTo>
                    <a:pt x="3111" y="1225"/>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2494075" y="2401700"/>
              <a:ext cx="23900" cy="17775"/>
            </a:xfrm>
            <a:custGeom>
              <a:avLst/>
              <a:gdLst/>
              <a:ahLst/>
              <a:cxnLst/>
              <a:rect l="l" t="t" r="r" b="b"/>
              <a:pathLst>
                <a:path w="956" h="711" extrusionOk="0">
                  <a:moveTo>
                    <a:pt x="955" y="0"/>
                  </a:moveTo>
                  <a:lnTo>
                    <a:pt x="0" y="564"/>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2470800" y="2402300"/>
              <a:ext cx="23300" cy="17175"/>
            </a:xfrm>
            <a:custGeom>
              <a:avLst/>
              <a:gdLst/>
              <a:ahLst/>
              <a:cxnLst/>
              <a:rect l="l" t="t" r="r" b="b"/>
              <a:pathLst>
                <a:path w="932" h="687" extrusionOk="0">
                  <a:moveTo>
                    <a:pt x="1" y="1"/>
                  </a:moveTo>
                  <a:lnTo>
                    <a:pt x="1" y="148"/>
                  </a:lnTo>
                  <a:lnTo>
                    <a:pt x="931" y="686"/>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2470800" y="2388225"/>
              <a:ext cx="47175" cy="27575"/>
            </a:xfrm>
            <a:custGeom>
              <a:avLst/>
              <a:gdLst/>
              <a:ahLst/>
              <a:cxnLst/>
              <a:rect l="l" t="t" r="r" b="b"/>
              <a:pathLst>
                <a:path w="1887" h="1103" extrusionOk="0">
                  <a:moveTo>
                    <a:pt x="956" y="1"/>
                  </a:moveTo>
                  <a:lnTo>
                    <a:pt x="1" y="564"/>
                  </a:lnTo>
                  <a:lnTo>
                    <a:pt x="931" y="1103"/>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a:off x="2524675" y="2419450"/>
              <a:ext cx="23900" cy="17175"/>
            </a:xfrm>
            <a:custGeom>
              <a:avLst/>
              <a:gdLst/>
              <a:ahLst/>
              <a:cxnLst/>
              <a:rect l="l" t="t" r="r" b="b"/>
              <a:pathLst>
                <a:path w="956" h="687"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a:off x="2500800" y="2419450"/>
              <a:ext cx="23900" cy="17175"/>
            </a:xfrm>
            <a:custGeom>
              <a:avLst/>
              <a:gdLst/>
              <a:ahLst/>
              <a:cxnLst/>
              <a:rect l="l" t="t" r="r" b="b"/>
              <a:pathLst>
                <a:path w="956" h="687"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a:off x="2500800" y="2405375"/>
              <a:ext cx="47775" cy="27575"/>
            </a:xfrm>
            <a:custGeom>
              <a:avLst/>
              <a:gdLst/>
              <a:ahLst/>
              <a:cxnLst/>
              <a:rect l="l" t="t" r="r" b="b"/>
              <a:pathLst>
                <a:path w="1911" h="1103" extrusionOk="0">
                  <a:moveTo>
                    <a:pt x="956" y="0"/>
                  </a:moveTo>
                  <a:lnTo>
                    <a:pt x="1" y="563"/>
                  </a:lnTo>
                  <a:lnTo>
                    <a:pt x="956" y="1102"/>
                  </a:lnTo>
                  <a:lnTo>
                    <a:pt x="1911" y="563"/>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a:off x="2554675" y="2436600"/>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4"/>
            <p:cNvSpPr/>
            <p:nvPr/>
          </p:nvSpPr>
          <p:spPr>
            <a:xfrm>
              <a:off x="2530800" y="2436600"/>
              <a:ext cx="23900" cy="17775"/>
            </a:xfrm>
            <a:custGeom>
              <a:avLst/>
              <a:gdLst/>
              <a:ahLst/>
              <a:cxnLst/>
              <a:rect l="l" t="t" r="r" b="b"/>
              <a:pathLst>
                <a:path w="956" h="711" extrusionOk="0">
                  <a:moveTo>
                    <a:pt x="0" y="0"/>
                  </a:moveTo>
                  <a:lnTo>
                    <a:pt x="0" y="172"/>
                  </a:lnTo>
                  <a:lnTo>
                    <a:pt x="955" y="710"/>
                  </a:lnTo>
                  <a:lnTo>
                    <a:pt x="955"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4"/>
            <p:cNvSpPr/>
            <p:nvPr/>
          </p:nvSpPr>
          <p:spPr>
            <a:xfrm>
              <a:off x="2530800" y="2423125"/>
              <a:ext cx="47775" cy="27575"/>
            </a:xfrm>
            <a:custGeom>
              <a:avLst/>
              <a:gdLst/>
              <a:ahLst/>
              <a:cxnLst/>
              <a:rect l="l" t="t" r="r" b="b"/>
              <a:pathLst>
                <a:path w="1911" h="1103" extrusionOk="0">
                  <a:moveTo>
                    <a:pt x="955" y="0"/>
                  </a:moveTo>
                  <a:lnTo>
                    <a:pt x="0" y="539"/>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4"/>
            <p:cNvSpPr/>
            <p:nvPr/>
          </p:nvSpPr>
          <p:spPr>
            <a:xfrm>
              <a:off x="2704650" y="2523525"/>
              <a:ext cx="23925" cy="17775"/>
            </a:xfrm>
            <a:custGeom>
              <a:avLst/>
              <a:gdLst/>
              <a:ahLst/>
              <a:cxnLst/>
              <a:rect l="l" t="t" r="r" b="b"/>
              <a:pathLst>
                <a:path w="957" h="711" extrusionOk="0">
                  <a:moveTo>
                    <a:pt x="956" y="0"/>
                  </a:moveTo>
                  <a:lnTo>
                    <a:pt x="1"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4"/>
            <p:cNvSpPr/>
            <p:nvPr/>
          </p:nvSpPr>
          <p:spPr>
            <a:xfrm>
              <a:off x="2560800" y="2454350"/>
              <a:ext cx="143875" cy="86950"/>
            </a:xfrm>
            <a:custGeom>
              <a:avLst/>
              <a:gdLst/>
              <a:ahLst/>
              <a:cxnLst/>
              <a:rect l="l" t="t" r="r" b="b"/>
              <a:pathLst>
                <a:path w="5755" h="3478" extrusionOk="0">
                  <a:moveTo>
                    <a:pt x="0" y="0"/>
                  </a:moveTo>
                  <a:lnTo>
                    <a:pt x="0" y="147"/>
                  </a:lnTo>
                  <a:lnTo>
                    <a:pt x="5755" y="3478"/>
                  </a:lnTo>
                  <a:lnTo>
                    <a:pt x="5755" y="3306"/>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4"/>
            <p:cNvSpPr/>
            <p:nvPr/>
          </p:nvSpPr>
          <p:spPr>
            <a:xfrm>
              <a:off x="2560800" y="2440275"/>
              <a:ext cx="167775" cy="96750"/>
            </a:xfrm>
            <a:custGeom>
              <a:avLst/>
              <a:gdLst/>
              <a:ahLst/>
              <a:cxnLst/>
              <a:rect l="l" t="t" r="r" b="b"/>
              <a:pathLst>
                <a:path w="6711" h="3870" extrusionOk="0">
                  <a:moveTo>
                    <a:pt x="955" y="0"/>
                  </a:moveTo>
                  <a:lnTo>
                    <a:pt x="0" y="563"/>
                  </a:lnTo>
                  <a:lnTo>
                    <a:pt x="5755" y="3869"/>
                  </a:lnTo>
                  <a:lnTo>
                    <a:pt x="6710" y="3330"/>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4"/>
            <p:cNvSpPr/>
            <p:nvPr/>
          </p:nvSpPr>
          <p:spPr>
            <a:xfrm>
              <a:off x="2735275" y="25406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4"/>
            <p:cNvSpPr/>
            <p:nvPr/>
          </p:nvSpPr>
          <p:spPr>
            <a:xfrm>
              <a:off x="2711400" y="2541275"/>
              <a:ext cx="23900" cy="17175"/>
            </a:xfrm>
            <a:custGeom>
              <a:avLst/>
              <a:gdLst/>
              <a:ahLst/>
              <a:cxnLst/>
              <a:rect l="l" t="t" r="r" b="b"/>
              <a:pathLst>
                <a:path w="956" h="687" extrusionOk="0">
                  <a:moveTo>
                    <a:pt x="0" y="1"/>
                  </a:moveTo>
                  <a:lnTo>
                    <a:pt x="0" y="147"/>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4"/>
            <p:cNvSpPr/>
            <p:nvPr/>
          </p:nvSpPr>
          <p:spPr>
            <a:xfrm>
              <a:off x="2711400" y="25272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4"/>
            <p:cNvSpPr/>
            <p:nvPr/>
          </p:nvSpPr>
          <p:spPr>
            <a:xfrm>
              <a:off x="2765275" y="25578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4"/>
            <p:cNvSpPr/>
            <p:nvPr/>
          </p:nvSpPr>
          <p:spPr>
            <a:xfrm>
              <a:off x="2741400" y="25584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a:off x="2741400" y="2544325"/>
              <a:ext cx="47775" cy="27575"/>
            </a:xfrm>
            <a:custGeom>
              <a:avLst/>
              <a:gdLst/>
              <a:ahLst/>
              <a:cxnLst/>
              <a:rect l="l" t="t" r="r" b="b"/>
              <a:pathLst>
                <a:path w="1911" h="1103" extrusionOk="0">
                  <a:moveTo>
                    <a:pt x="955" y="1"/>
                  </a:moveTo>
                  <a:lnTo>
                    <a:pt x="0" y="564"/>
                  </a:lnTo>
                  <a:lnTo>
                    <a:pt x="955" y="1103"/>
                  </a:lnTo>
                  <a:lnTo>
                    <a:pt x="1910"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4"/>
            <p:cNvSpPr/>
            <p:nvPr/>
          </p:nvSpPr>
          <p:spPr>
            <a:xfrm>
              <a:off x="2825275" y="2592700"/>
              <a:ext cx="23900" cy="17775"/>
            </a:xfrm>
            <a:custGeom>
              <a:avLst/>
              <a:gdLst/>
              <a:ahLst/>
              <a:cxnLst/>
              <a:rect l="l" t="t" r="r" b="b"/>
              <a:pathLst>
                <a:path w="956" h="711" extrusionOk="0">
                  <a:moveTo>
                    <a:pt x="955" y="1"/>
                  </a:moveTo>
                  <a:lnTo>
                    <a:pt x="0" y="564"/>
                  </a:lnTo>
                  <a:lnTo>
                    <a:pt x="0" y="711"/>
                  </a:lnTo>
                  <a:lnTo>
                    <a:pt x="955" y="147"/>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p:nvPr/>
          </p:nvSpPr>
          <p:spPr>
            <a:xfrm>
              <a:off x="2771400" y="2575550"/>
              <a:ext cx="53900" cy="34925"/>
            </a:xfrm>
            <a:custGeom>
              <a:avLst/>
              <a:gdLst/>
              <a:ahLst/>
              <a:cxnLst/>
              <a:rect l="l" t="t" r="r" b="b"/>
              <a:pathLst>
                <a:path w="2156" h="1397" extrusionOk="0">
                  <a:moveTo>
                    <a:pt x="0" y="1"/>
                  </a:moveTo>
                  <a:lnTo>
                    <a:pt x="0" y="172"/>
                  </a:lnTo>
                  <a:lnTo>
                    <a:pt x="2155" y="1397"/>
                  </a:lnTo>
                  <a:lnTo>
                    <a:pt x="2155"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2771400" y="2562100"/>
              <a:ext cx="77775" cy="44700"/>
            </a:xfrm>
            <a:custGeom>
              <a:avLst/>
              <a:gdLst/>
              <a:ahLst/>
              <a:cxnLst/>
              <a:rect l="l" t="t" r="r" b="b"/>
              <a:pathLst>
                <a:path w="3111" h="1788" extrusionOk="0">
                  <a:moveTo>
                    <a:pt x="955" y="0"/>
                  </a:moveTo>
                  <a:lnTo>
                    <a:pt x="0" y="539"/>
                  </a:lnTo>
                  <a:lnTo>
                    <a:pt x="2155" y="1788"/>
                  </a:lnTo>
                  <a:lnTo>
                    <a:pt x="3110" y="1225"/>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4"/>
            <p:cNvSpPr/>
            <p:nvPr/>
          </p:nvSpPr>
          <p:spPr>
            <a:xfrm>
              <a:off x="2677725" y="2068650"/>
              <a:ext cx="274300" cy="356325"/>
            </a:xfrm>
            <a:custGeom>
              <a:avLst/>
              <a:gdLst/>
              <a:ahLst/>
              <a:cxnLst/>
              <a:rect l="l" t="t" r="r" b="b"/>
              <a:pathLst>
                <a:path w="10972" h="14253" extrusionOk="0">
                  <a:moveTo>
                    <a:pt x="1" y="1"/>
                  </a:moveTo>
                  <a:lnTo>
                    <a:pt x="1" y="7910"/>
                  </a:lnTo>
                  <a:lnTo>
                    <a:pt x="10971" y="14253"/>
                  </a:lnTo>
                  <a:lnTo>
                    <a:pt x="10971" y="6343"/>
                  </a:lnTo>
                  <a:lnTo>
                    <a:pt x="1" y="1"/>
                  </a:ln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2835050" y="2189275"/>
              <a:ext cx="97975" cy="194700"/>
            </a:xfrm>
            <a:custGeom>
              <a:avLst/>
              <a:gdLst/>
              <a:ahLst/>
              <a:cxnLst/>
              <a:rect l="l" t="t" r="r" b="b"/>
              <a:pathLst>
                <a:path w="3919" h="7788" extrusionOk="0">
                  <a:moveTo>
                    <a:pt x="1" y="0"/>
                  </a:moveTo>
                  <a:lnTo>
                    <a:pt x="1" y="5510"/>
                  </a:lnTo>
                  <a:lnTo>
                    <a:pt x="3919" y="7787"/>
                  </a:lnTo>
                  <a:lnTo>
                    <a:pt x="3919" y="227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2704650" y="2113950"/>
              <a:ext cx="110225" cy="71675"/>
            </a:xfrm>
            <a:custGeom>
              <a:avLst/>
              <a:gdLst/>
              <a:ahLst/>
              <a:cxnLst/>
              <a:rect l="l" t="t" r="r" b="b"/>
              <a:pathLst>
                <a:path w="4409" h="2867" extrusionOk="0">
                  <a:moveTo>
                    <a:pt x="1" y="1"/>
                  </a:moveTo>
                  <a:lnTo>
                    <a:pt x="1" y="319"/>
                  </a:lnTo>
                  <a:lnTo>
                    <a:pt x="4409" y="2866"/>
                  </a:lnTo>
                  <a:lnTo>
                    <a:pt x="4409" y="25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4"/>
            <p:cNvSpPr/>
            <p:nvPr/>
          </p:nvSpPr>
          <p:spPr>
            <a:xfrm>
              <a:off x="2704650" y="2132950"/>
              <a:ext cx="110225" cy="71650"/>
            </a:xfrm>
            <a:custGeom>
              <a:avLst/>
              <a:gdLst/>
              <a:ahLst/>
              <a:cxnLst/>
              <a:rect l="l" t="t" r="r" b="b"/>
              <a:pathLst>
                <a:path w="4409" h="2866" extrusionOk="0">
                  <a:moveTo>
                    <a:pt x="1" y="0"/>
                  </a:moveTo>
                  <a:lnTo>
                    <a:pt x="1" y="318"/>
                  </a:lnTo>
                  <a:lnTo>
                    <a:pt x="4409" y="2865"/>
                  </a:lnTo>
                  <a:lnTo>
                    <a:pt x="4409" y="252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4"/>
            <p:cNvSpPr/>
            <p:nvPr/>
          </p:nvSpPr>
          <p:spPr>
            <a:xfrm>
              <a:off x="2704650" y="215130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2704650" y="2170275"/>
              <a:ext cx="110225" cy="71050"/>
            </a:xfrm>
            <a:custGeom>
              <a:avLst/>
              <a:gdLst/>
              <a:ahLst/>
              <a:cxnLst/>
              <a:rect l="l" t="t" r="r" b="b"/>
              <a:pathLst>
                <a:path w="4409" h="2842" extrusionOk="0">
                  <a:moveTo>
                    <a:pt x="1" y="1"/>
                  </a:moveTo>
                  <a:lnTo>
                    <a:pt x="1" y="319"/>
                  </a:lnTo>
                  <a:lnTo>
                    <a:pt x="4409" y="2841"/>
                  </a:lnTo>
                  <a:lnTo>
                    <a:pt x="4409" y="252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4"/>
            <p:cNvSpPr/>
            <p:nvPr/>
          </p:nvSpPr>
          <p:spPr>
            <a:xfrm>
              <a:off x="2704650" y="218865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4"/>
            <p:cNvSpPr/>
            <p:nvPr/>
          </p:nvSpPr>
          <p:spPr>
            <a:xfrm>
              <a:off x="2704650" y="2207025"/>
              <a:ext cx="110225" cy="71650"/>
            </a:xfrm>
            <a:custGeom>
              <a:avLst/>
              <a:gdLst/>
              <a:ahLst/>
              <a:cxnLst/>
              <a:rect l="l" t="t" r="r" b="b"/>
              <a:pathLst>
                <a:path w="4409" h="2866" extrusionOk="0">
                  <a:moveTo>
                    <a:pt x="1" y="0"/>
                  </a:moveTo>
                  <a:lnTo>
                    <a:pt x="1" y="343"/>
                  </a:lnTo>
                  <a:lnTo>
                    <a:pt x="4409" y="2865"/>
                  </a:lnTo>
                  <a:lnTo>
                    <a:pt x="4409" y="254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2704650" y="2244350"/>
              <a:ext cx="76550" cy="52675"/>
            </a:xfrm>
            <a:custGeom>
              <a:avLst/>
              <a:gdLst/>
              <a:ahLst/>
              <a:cxnLst/>
              <a:rect l="l" t="t" r="r" b="b"/>
              <a:pathLst>
                <a:path w="3062" h="2107" extrusionOk="0">
                  <a:moveTo>
                    <a:pt x="1" y="1"/>
                  </a:moveTo>
                  <a:lnTo>
                    <a:pt x="1" y="344"/>
                  </a:lnTo>
                  <a:lnTo>
                    <a:pt x="3062" y="2107"/>
                  </a:lnTo>
                  <a:lnTo>
                    <a:pt x="3062" y="17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2704650" y="2226000"/>
              <a:ext cx="110225" cy="71650"/>
            </a:xfrm>
            <a:custGeom>
              <a:avLst/>
              <a:gdLst/>
              <a:ahLst/>
              <a:cxnLst/>
              <a:rect l="l" t="t" r="r" b="b"/>
              <a:pathLst>
                <a:path w="4409" h="2866" extrusionOk="0">
                  <a:moveTo>
                    <a:pt x="1" y="0"/>
                  </a:moveTo>
                  <a:lnTo>
                    <a:pt x="1" y="319"/>
                  </a:lnTo>
                  <a:lnTo>
                    <a:pt x="4409" y="2865"/>
                  </a:lnTo>
                  <a:lnTo>
                    <a:pt x="4409" y="254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4"/>
            <p:cNvSpPr/>
            <p:nvPr/>
          </p:nvSpPr>
          <p:spPr>
            <a:xfrm>
              <a:off x="2847300" y="2225375"/>
              <a:ext cx="57575" cy="74725"/>
            </a:xfrm>
            <a:custGeom>
              <a:avLst/>
              <a:gdLst/>
              <a:ahLst/>
              <a:cxnLst/>
              <a:rect l="l" t="t" r="r" b="b"/>
              <a:pathLst>
                <a:path w="2303" h="2989" extrusionOk="0">
                  <a:moveTo>
                    <a:pt x="1152" y="1"/>
                  </a:moveTo>
                  <a:lnTo>
                    <a:pt x="1" y="1641"/>
                  </a:lnTo>
                  <a:lnTo>
                    <a:pt x="2303" y="2988"/>
                  </a:lnTo>
                  <a:lnTo>
                    <a:pt x="11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a:off x="2869950" y="2251100"/>
              <a:ext cx="58200" cy="74700"/>
            </a:xfrm>
            <a:custGeom>
              <a:avLst/>
              <a:gdLst/>
              <a:ahLst/>
              <a:cxnLst/>
              <a:rect l="l" t="t" r="r" b="b"/>
              <a:pathLst>
                <a:path w="2328" h="2988" extrusionOk="0">
                  <a:moveTo>
                    <a:pt x="1176" y="0"/>
                  </a:moveTo>
                  <a:lnTo>
                    <a:pt x="1" y="1641"/>
                  </a:lnTo>
                  <a:lnTo>
                    <a:pt x="2327" y="2988"/>
                  </a:lnTo>
                  <a:lnTo>
                    <a:pt x="1176"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2876700" y="2293275"/>
              <a:ext cx="45325" cy="58300"/>
            </a:xfrm>
            <a:custGeom>
              <a:avLst/>
              <a:gdLst/>
              <a:ahLst/>
              <a:cxnLst/>
              <a:rect l="l" t="t" r="r" b="b"/>
              <a:pathLst>
                <a:path w="1813" h="2332" extrusionOk="0">
                  <a:moveTo>
                    <a:pt x="496" y="0"/>
                  </a:moveTo>
                  <a:cubicBezTo>
                    <a:pt x="198" y="0"/>
                    <a:pt x="0" y="240"/>
                    <a:pt x="0" y="640"/>
                  </a:cubicBezTo>
                  <a:cubicBezTo>
                    <a:pt x="0" y="1227"/>
                    <a:pt x="392" y="1913"/>
                    <a:pt x="906" y="2207"/>
                  </a:cubicBezTo>
                  <a:cubicBezTo>
                    <a:pt x="1048" y="2292"/>
                    <a:pt x="1184" y="2332"/>
                    <a:pt x="1305" y="2332"/>
                  </a:cubicBezTo>
                  <a:cubicBezTo>
                    <a:pt x="1602" y="2332"/>
                    <a:pt x="1812" y="2093"/>
                    <a:pt x="1812" y="1693"/>
                  </a:cubicBezTo>
                  <a:cubicBezTo>
                    <a:pt x="1812" y="1105"/>
                    <a:pt x="1396" y="419"/>
                    <a:pt x="906" y="125"/>
                  </a:cubicBezTo>
                  <a:cubicBezTo>
                    <a:pt x="757" y="40"/>
                    <a:pt x="618" y="0"/>
                    <a:pt x="496"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3933950" y="1788275"/>
              <a:ext cx="44100" cy="34300"/>
            </a:xfrm>
            <a:custGeom>
              <a:avLst/>
              <a:gdLst/>
              <a:ahLst/>
              <a:cxnLst/>
              <a:rect l="l" t="t" r="r" b="b"/>
              <a:pathLst>
                <a:path w="1764" h="1372" extrusionOk="0">
                  <a:moveTo>
                    <a:pt x="1" y="0"/>
                  </a:moveTo>
                  <a:lnTo>
                    <a:pt x="1176" y="1372"/>
                  </a:lnTo>
                  <a:lnTo>
                    <a:pt x="1764" y="34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3933950" y="1788275"/>
              <a:ext cx="12275" cy="9825"/>
            </a:xfrm>
            <a:custGeom>
              <a:avLst/>
              <a:gdLst/>
              <a:ahLst/>
              <a:cxnLst/>
              <a:rect l="l" t="t" r="r" b="b"/>
              <a:pathLst>
                <a:path w="491" h="393" extrusionOk="0">
                  <a:moveTo>
                    <a:pt x="1" y="0"/>
                  </a:moveTo>
                  <a:lnTo>
                    <a:pt x="319" y="392"/>
                  </a:lnTo>
                  <a:lnTo>
                    <a:pt x="491" y="98"/>
                  </a:lnTo>
                  <a:lnTo>
                    <a:pt x="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3960275" y="1796475"/>
              <a:ext cx="234500" cy="151600"/>
            </a:xfrm>
            <a:custGeom>
              <a:avLst/>
              <a:gdLst/>
              <a:ahLst/>
              <a:cxnLst/>
              <a:rect l="l" t="t" r="r" b="b"/>
              <a:pathLst>
                <a:path w="9380" h="6064" extrusionOk="0">
                  <a:moveTo>
                    <a:pt x="620" y="1"/>
                  </a:moveTo>
                  <a:cubicBezTo>
                    <a:pt x="563" y="1"/>
                    <a:pt x="495" y="18"/>
                    <a:pt x="417" y="64"/>
                  </a:cubicBezTo>
                  <a:cubicBezTo>
                    <a:pt x="197" y="187"/>
                    <a:pt x="1" y="505"/>
                    <a:pt x="1" y="774"/>
                  </a:cubicBezTo>
                  <a:cubicBezTo>
                    <a:pt x="1" y="897"/>
                    <a:pt x="50" y="995"/>
                    <a:pt x="123" y="1044"/>
                  </a:cubicBezTo>
                  <a:lnTo>
                    <a:pt x="8792" y="6064"/>
                  </a:lnTo>
                  <a:cubicBezTo>
                    <a:pt x="8719" y="6015"/>
                    <a:pt x="8670" y="5941"/>
                    <a:pt x="8670" y="5794"/>
                  </a:cubicBezTo>
                  <a:cubicBezTo>
                    <a:pt x="8670" y="5550"/>
                    <a:pt x="8841" y="5231"/>
                    <a:pt x="9086" y="5084"/>
                  </a:cubicBezTo>
                  <a:cubicBezTo>
                    <a:pt x="9140" y="5044"/>
                    <a:pt x="9194" y="5026"/>
                    <a:pt x="9248" y="5026"/>
                  </a:cubicBezTo>
                  <a:cubicBezTo>
                    <a:pt x="9292" y="5026"/>
                    <a:pt x="9336" y="5038"/>
                    <a:pt x="9380" y="5060"/>
                  </a:cubicBezTo>
                  <a:lnTo>
                    <a:pt x="711" y="15"/>
                  </a:lnTo>
                  <a:cubicBezTo>
                    <a:pt x="684" y="6"/>
                    <a:pt x="654" y="1"/>
                    <a:pt x="620"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4177000" y="1922275"/>
              <a:ext cx="20850" cy="26500"/>
            </a:xfrm>
            <a:custGeom>
              <a:avLst/>
              <a:gdLst/>
              <a:ahLst/>
              <a:cxnLst/>
              <a:rect l="l" t="t" r="r" b="b"/>
              <a:pathLst>
                <a:path w="834" h="1060" extrusionOk="0">
                  <a:moveTo>
                    <a:pt x="592" y="0"/>
                  </a:moveTo>
                  <a:cubicBezTo>
                    <a:pt x="539" y="0"/>
                    <a:pt x="480" y="17"/>
                    <a:pt x="417" y="52"/>
                  </a:cubicBezTo>
                  <a:cubicBezTo>
                    <a:pt x="172" y="199"/>
                    <a:pt x="1" y="518"/>
                    <a:pt x="1" y="762"/>
                  </a:cubicBezTo>
                  <a:cubicBezTo>
                    <a:pt x="1" y="954"/>
                    <a:pt x="88" y="1059"/>
                    <a:pt x="227" y="1059"/>
                  </a:cubicBezTo>
                  <a:cubicBezTo>
                    <a:pt x="282" y="1059"/>
                    <a:pt x="347" y="1042"/>
                    <a:pt x="417" y="1007"/>
                  </a:cubicBezTo>
                  <a:cubicBezTo>
                    <a:pt x="637" y="885"/>
                    <a:pt x="833" y="567"/>
                    <a:pt x="833" y="297"/>
                  </a:cubicBezTo>
                  <a:cubicBezTo>
                    <a:pt x="816" y="105"/>
                    <a:pt x="723" y="0"/>
                    <a:pt x="592"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4036800" y="1806025"/>
              <a:ext cx="44100" cy="34300"/>
            </a:xfrm>
            <a:custGeom>
              <a:avLst/>
              <a:gdLst/>
              <a:ahLst/>
              <a:cxnLst/>
              <a:rect l="l" t="t" r="r" b="b"/>
              <a:pathLst>
                <a:path w="1764" h="1372" extrusionOk="0">
                  <a:moveTo>
                    <a:pt x="1" y="1"/>
                  </a:moveTo>
                  <a:lnTo>
                    <a:pt x="1201" y="1372"/>
                  </a:lnTo>
                  <a:lnTo>
                    <a:pt x="1764" y="3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4036800" y="1806025"/>
              <a:ext cx="12275" cy="9825"/>
            </a:xfrm>
            <a:custGeom>
              <a:avLst/>
              <a:gdLst/>
              <a:ahLst/>
              <a:cxnLst/>
              <a:rect l="l" t="t" r="r" b="b"/>
              <a:pathLst>
                <a:path w="491" h="393" extrusionOk="0">
                  <a:moveTo>
                    <a:pt x="1" y="1"/>
                  </a:moveTo>
                  <a:lnTo>
                    <a:pt x="344" y="392"/>
                  </a:lnTo>
                  <a:lnTo>
                    <a:pt x="491" y="99"/>
                  </a:lnTo>
                  <a:lnTo>
                    <a:pt x="1"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4063750" y="1814350"/>
              <a:ext cx="157350" cy="107400"/>
            </a:xfrm>
            <a:custGeom>
              <a:avLst/>
              <a:gdLst/>
              <a:ahLst/>
              <a:cxnLst/>
              <a:rect l="l" t="t" r="r" b="b"/>
              <a:pathLst>
                <a:path w="6294" h="4296" extrusionOk="0">
                  <a:moveTo>
                    <a:pt x="6278" y="3259"/>
                  </a:moveTo>
                  <a:lnTo>
                    <a:pt x="6294" y="3267"/>
                  </a:lnTo>
                  <a:cubicBezTo>
                    <a:pt x="6289" y="3264"/>
                    <a:pt x="6284" y="3261"/>
                    <a:pt x="6278" y="3259"/>
                  </a:cubicBezTo>
                  <a:close/>
                  <a:moveTo>
                    <a:pt x="572" y="1"/>
                  </a:moveTo>
                  <a:cubicBezTo>
                    <a:pt x="519" y="1"/>
                    <a:pt x="459" y="19"/>
                    <a:pt x="392" y="59"/>
                  </a:cubicBezTo>
                  <a:cubicBezTo>
                    <a:pt x="172" y="182"/>
                    <a:pt x="0" y="500"/>
                    <a:pt x="0" y="770"/>
                  </a:cubicBezTo>
                  <a:cubicBezTo>
                    <a:pt x="0" y="892"/>
                    <a:pt x="25" y="990"/>
                    <a:pt x="98" y="1039"/>
                  </a:cubicBezTo>
                  <a:lnTo>
                    <a:pt x="5706" y="4296"/>
                  </a:lnTo>
                  <a:cubicBezTo>
                    <a:pt x="5632" y="4247"/>
                    <a:pt x="5584" y="4149"/>
                    <a:pt x="5584" y="4026"/>
                  </a:cubicBezTo>
                  <a:cubicBezTo>
                    <a:pt x="5584" y="3757"/>
                    <a:pt x="5755" y="3439"/>
                    <a:pt x="6000" y="3292"/>
                  </a:cubicBezTo>
                  <a:cubicBezTo>
                    <a:pt x="6060" y="3262"/>
                    <a:pt x="6130" y="3241"/>
                    <a:pt x="6192" y="3241"/>
                  </a:cubicBezTo>
                  <a:cubicBezTo>
                    <a:pt x="6224" y="3241"/>
                    <a:pt x="6253" y="3246"/>
                    <a:pt x="6278" y="3259"/>
                  </a:cubicBezTo>
                  <a:lnTo>
                    <a:pt x="6278" y="3259"/>
                  </a:lnTo>
                  <a:lnTo>
                    <a:pt x="686" y="35"/>
                  </a:lnTo>
                  <a:cubicBezTo>
                    <a:pt x="653" y="13"/>
                    <a:pt x="615" y="1"/>
                    <a:pt x="572"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4203325" y="1895325"/>
              <a:ext cx="20850" cy="26800"/>
            </a:xfrm>
            <a:custGeom>
              <a:avLst/>
              <a:gdLst/>
              <a:ahLst/>
              <a:cxnLst/>
              <a:rect l="l" t="t" r="r" b="b"/>
              <a:pathLst>
                <a:path w="834" h="1072" extrusionOk="0">
                  <a:moveTo>
                    <a:pt x="596" y="1"/>
                  </a:moveTo>
                  <a:cubicBezTo>
                    <a:pt x="541" y="1"/>
                    <a:pt x="480" y="18"/>
                    <a:pt x="417" y="53"/>
                  </a:cubicBezTo>
                  <a:cubicBezTo>
                    <a:pt x="172" y="200"/>
                    <a:pt x="1" y="518"/>
                    <a:pt x="1" y="787"/>
                  </a:cubicBezTo>
                  <a:cubicBezTo>
                    <a:pt x="1" y="960"/>
                    <a:pt x="85" y="1071"/>
                    <a:pt x="221" y="1071"/>
                  </a:cubicBezTo>
                  <a:cubicBezTo>
                    <a:pt x="278" y="1071"/>
                    <a:pt x="344" y="1051"/>
                    <a:pt x="417" y="1008"/>
                  </a:cubicBezTo>
                  <a:cubicBezTo>
                    <a:pt x="637" y="885"/>
                    <a:pt x="833" y="567"/>
                    <a:pt x="833" y="298"/>
                  </a:cubicBezTo>
                  <a:cubicBezTo>
                    <a:pt x="833" y="106"/>
                    <a:pt x="734" y="1"/>
                    <a:pt x="596"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3896000" y="1850725"/>
              <a:ext cx="33075" cy="47775"/>
            </a:xfrm>
            <a:custGeom>
              <a:avLst/>
              <a:gdLst/>
              <a:ahLst/>
              <a:cxnLst/>
              <a:rect l="l" t="t" r="r" b="b"/>
              <a:pathLst>
                <a:path w="1323" h="1911" extrusionOk="0">
                  <a:moveTo>
                    <a:pt x="25" y="0"/>
                  </a:moveTo>
                  <a:lnTo>
                    <a:pt x="1" y="1078"/>
                  </a:lnTo>
                  <a:cubicBezTo>
                    <a:pt x="1" y="1127"/>
                    <a:pt x="50" y="1176"/>
                    <a:pt x="99" y="1200"/>
                  </a:cubicBezTo>
                  <a:lnTo>
                    <a:pt x="1323" y="1910"/>
                  </a:lnTo>
                  <a:lnTo>
                    <a:pt x="1323" y="833"/>
                  </a:lnTo>
                  <a:lnTo>
                    <a:pt x="99" y="123"/>
                  </a:lnTo>
                  <a:cubicBezTo>
                    <a:pt x="50" y="98"/>
                    <a:pt x="25" y="49"/>
                    <a:pt x="25"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3929050" y="1847650"/>
              <a:ext cx="40450" cy="50850"/>
            </a:xfrm>
            <a:custGeom>
              <a:avLst/>
              <a:gdLst/>
              <a:ahLst/>
              <a:cxnLst/>
              <a:rect l="l" t="t" r="r" b="b"/>
              <a:pathLst>
                <a:path w="1618" h="2034" extrusionOk="0">
                  <a:moveTo>
                    <a:pt x="1617" y="1"/>
                  </a:moveTo>
                  <a:lnTo>
                    <a:pt x="1" y="956"/>
                  </a:lnTo>
                  <a:lnTo>
                    <a:pt x="1" y="2033"/>
                  </a:lnTo>
                  <a:lnTo>
                    <a:pt x="1617" y="1103"/>
                  </a:lnTo>
                  <a:lnTo>
                    <a:pt x="1617" y="1"/>
                  </a:lnTo>
                  <a:close/>
                </a:path>
              </a:pathLst>
            </a:custGeom>
            <a:solidFill>
              <a:srgbClr val="00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3895400" y="1828975"/>
              <a:ext cx="74100" cy="42575"/>
            </a:xfrm>
            <a:custGeom>
              <a:avLst/>
              <a:gdLst/>
              <a:ahLst/>
              <a:cxnLst/>
              <a:rect l="l" t="t" r="r" b="b"/>
              <a:pathLst>
                <a:path w="2964" h="1703" extrusionOk="0">
                  <a:moveTo>
                    <a:pt x="1543" y="1"/>
                  </a:moveTo>
                  <a:cubicBezTo>
                    <a:pt x="1463" y="1"/>
                    <a:pt x="1384" y="13"/>
                    <a:pt x="1322" y="38"/>
                  </a:cubicBezTo>
                  <a:lnTo>
                    <a:pt x="123" y="748"/>
                  </a:lnTo>
                  <a:cubicBezTo>
                    <a:pt x="0" y="821"/>
                    <a:pt x="0" y="919"/>
                    <a:pt x="123" y="993"/>
                  </a:cubicBezTo>
                  <a:lnTo>
                    <a:pt x="1347" y="1703"/>
                  </a:lnTo>
                  <a:lnTo>
                    <a:pt x="2963" y="748"/>
                  </a:lnTo>
                  <a:lnTo>
                    <a:pt x="1763" y="38"/>
                  </a:lnTo>
                  <a:cubicBezTo>
                    <a:pt x="1702" y="13"/>
                    <a:pt x="1622" y="1"/>
                    <a:pt x="1543"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3950475" y="1859900"/>
              <a:ext cx="40450" cy="50850"/>
            </a:xfrm>
            <a:custGeom>
              <a:avLst/>
              <a:gdLst/>
              <a:ahLst/>
              <a:cxnLst/>
              <a:rect l="l" t="t" r="r" b="b"/>
              <a:pathLst>
                <a:path w="1618" h="2034" extrusionOk="0">
                  <a:moveTo>
                    <a:pt x="1617" y="1"/>
                  </a:moveTo>
                  <a:lnTo>
                    <a:pt x="1" y="956"/>
                  </a:lnTo>
                  <a:lnTo>
                    <a:pt x="1" y="2033"/>
                  </a:lnTo>
                  <a:lnTo>
                    <a:pt x="1617" y="1102"/>
                  </a:lnTo>
                  <a:lnTo>
                    <a:pt x="1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3929050" y="1871525"/>
              <a:ext cx="21450" cy="39225"/>
            </a:xfrm>
            <a:custGeom>
              <a:avLst/>
              <a:gdLst/>
              <a:ahLst/>
              <a:cxnLst/>
              <a:rect l="l" t="t" r="r" b="b"/>
              <a:pathLst>
                <a:path w="858" h="1569" extrusionOk="0">
                  <a:moveTo>
                    <a:pt x="1" y="1"/>
                  </a:moveTo>
                  <a:lnTo>
                    <a:pt x="1" y="1078"/>
                  </a:lnTo>
                  <a:lnTo>
                    <a:pt x="858" y="1568"/>
                  </a:lnTo>
                  <a:lnTo>
                    <a:pt x="858" y="491"/>
                  </a:lnTo>
                  <a:lnTo>
                    <a:pt x="1" y="1"/>
                  </a:ln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3929050" y="1847650"/>
              <a:ext cx="61875" cy="36150"/>
            </a:xfrm>
            <a:custGeom>
              <a:avLst/>
              <a:gdLst/>
              <a:ahLst/>
              <a:cxnLst/>
              <a:rect l="l" t="t" r="r" b="b"/>
              <a:pathLst>
                <a:path w="2475" h="1446" extrusionOk="0">
                  <a:moveTo>
                    <a:pt x="1617" y="1"/>
                  </a:moveTo>
                  <a:lnTo>
                    <a:pt x="1" y="956"/>
                  </a:lnTo>
                  <a:lnTo>
                    <a:pt x="858" y="1446"/>
                  </a:lnTo>
                  <a:lnTo>
                    <a:pt x="2474" y="491"/>
                  </a:lnTo>
                  <a:lnTo>
                    <a:pt x="1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3950475" y="1880725"/>
              <a:ext cx="72900" cy="49150"/>
            </a:xfrm>
            <a:custGeom>
              <a:avLst/>
              <a:gdLst/>
              <a:ahLst/>
              <a:cxnLst/>
              <a:rect l="l" t="t" r="r" b="b"/>
              <a:pathLst>
                <a:path w="2916" h="1966" extrusionOk="0">
                  <a:moveTo>
                    <a:pt x="2915" y="0"/>
                  </a:moveTo>
                  <a:cubicBezTo>
                    <a:pt x="2915" y="49"/>
                    <a:pt x="2891" y="98"/>
                    <a:pt x="2842" y="123"/>
                  </a:cubicBezTo>
                  <a:lnTo>
                    <a:pt x="1642" y="833"/>
                  </a:lnTo>
                  <a:cubicBezTo>
                    <a:pt x="1580" y="857"/>
                    <a:pt x="1501" y="869"/>
                    <a:pt x="1421" y="869"/>
                  </a:cubicBezTo>
                  <a:cubicBezTo>
                    <a:pt x="1342" y="869"/>
                    <a:pt x="1262" y="857"/>
                    <a:pt x="1201" y="833"/>
                  </a:cubicBezTo>
                  <a:lnTo>
                    <a:pt x="1" y="123"/>
                  </a:lnTo>
                  <a:lnTo>
                    <a:pt x="1" y="1200"/>
                  </a:lnTo>
                  <a:lnTo>
                    <a:pt x="1201" y="1910"/>
                  </a:lnTo>
                  <a:cubicBezTo>
                    <a:pt x="1262" y="1947"/>
                    <a:pt x="1342" y="1965"/>
                    <a:pt x="1418" y="1965"/>
                  </a:cubicBezTo>
                  <a:cubicBezTo>
                    <a:pt x="1495" y="1965"/>
                    <a:pt x="1568" y="1947"/>
                    <a:pt x="1617" y="1910"/>
                  </a:cubicBezTo>
                  <a:lnTo>
                    <a:pt x="2842" y="1200"/>
                  </a:lnTo>
                  <a:cubicBezTo>
                    <a:pt x="2891" y="1176"/>
                    <a:pt x="2915" y="1127"/>
                    <a:pt x="2915" y="1078"/>
                  </a:cubicBezTo>
                  <a:lnTo>
                    <a:pt x="291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3950475" y="1859900"/>
              <a:ext cx="74125" cy="42575"/>
            </a:xfrm>
            <a:custGeom>
              <a:avLst/>
              <a:gdLst/>
              <a:ahLst/>
              <a:cxnLst/>
              <a:rect l="l" t="t" r="r" b="b"/>
              <a:pathLst>
                <a:path w="2965" h="1703" extrusionOk="0">
                  <a:moveTo>
                    <a:pt x="1617" y="1"/>
                  </a:moveTo>
                  <a:lnTo>
                    <a:pt x="1" y="956"/>
                  </a:lnTo>
                  <a:lnTo>
                    <a:pt x="1201" y="1666"/>
                  </a:lnTo>
                  <a:cubicBezTo>
                    <a:pt x="1262" y="1690"/>
                    <a:pt x="1342" y="1702"/>
                    <a:pt x="1421" y="1702"/>
                  </a:cubicBezTo>
                  <a:cubicBezTo>
                    <a:pt x="1501" y="1702"/>
                    <a:pt x="1580" y="1690"/>
                    <a:pt x="1642" y="1666"/>
                  </a:cubicBezTo>
                  <a:lnTo>
                    <a:pt x="2842" y="956"/>
                  </a:lnTo>
                  <a:cubicBezTo>
                    <a:pt x="2964" y="882"/>
                    <a:pt x="2964" y="784"/>
                    <a:pt x="2842" y="711"/>
                  </a:cubicBezTo>
                  <a:lnTo>
                    <a:pt x="1617"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3168100" y="1619625"/>
              <a:ext cx="747525" cy="427925"/>
            </a:xfrm>
            <a:custGeom>
              <a:avLst/>
              <a:gdLst/>
              <a:ahLst/>
              <a:cxnLst/>
              <a:rect l="l" t="t" r="r" b="b"/>
              <a:pathLst>
                <a:path w="29901" h="17117" extrusionOk="0">
                  <a:moveTo>
                    <a:pt x="18434" y="0"/>
                  </a:moveTo>
                  <a:cubicBezTo>
                    <a:pt x="18186" y="0"/>
                    <a:pt x="17951" y="51"/>
                    <a:pt x="17779" y="159"/>
                  </a:cubicBezTo>
                  <a:lnTo>
                    <a:pt x="417" y="10175"/>
                  </a:lnTo>
                  <a:cubicBezTo>
                    <a:pt x="0" y="10420"/>
                    <a:pt x="49" y="10811"/>
                    <a:pt x="515" y="11081"/>
                  </a:cubicBezTo>
                  <a:lnTo>
                    <a:pt x="10579" y="16884"/>
                  </a:lnTo>
                  <a:cubicBezTo>
                    <a:pt x="10839" y="17035"/>
                    <a:pt x="11168" y="17117"/>
                    <a:pt x="11481" y="17117"/>
                  </a:cubicBezTo>
                  <a:cubicBezTo>
                    <a:pt x="11727" y="17117"/>
                    <a:pt x="11963" y="17066"/>
                    <a:pt x="12146" y="16958"/>
                  </a:cubicBezTo>
                  <a:lnTo>
                    <a:pt x="29508" y="6942"/>
                  </a:lnTo>
                  <a:cubicBezTo>
                    <a:pt x="29900" y="6697"/>
                    <a:pt x="29851" y="6306"/>
                    <a:pt x="29386" y="6036"/>
                  </a:cubicBezTo>
                  <a:lnTo>
                    <a:pt x="19346" y="233"/>
                  </a:lnTo>
                  <a:cubicBezTo>
                    <a:pt x="19086" y="82"/>
                    <a:pt x="18749" y="0"/>
                    <a:pt x="18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3650500" y="1688475"/>
              <a:ext cx="194725" cy="112075"/>
            </a:xfrm>
            <a:custGeom>
              <a:avLst/>
              <a:gdLst/>
              <a:ahLst/>
              <a:cxnLst/>
              <a:rect l="l" t="t" r="r" b="b"/>
              <a:pathLst>
                <a:path w="7789" h="4483" extrusionOk="0">
                  <a:moveTo>
                    <a:pt x="1152" y="1"/>
                  </a:moveTo>
                  <a:lnTo>
                    <a:pt x="1" y="638"/>
                  </a:lnTo>
                  <a:lnTo>
                    <a:pt x="6637" y="4482"/>
                  </a:lnTo>
                  <a:lnTo>
                    <a:pt x="7788" y="3821"/>
                  </a:lnTo>
                  <a:lnTo>
                    <a:pt x="1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3589300" y="1723375"/>
              <a:ext cx="194700" cy="112675"/>
            </a:xfrm>
            <a:custGeom>
              <a:avLst/>
              <a:gdLst/>
              <a:ahLst/>
              <a:cxnLst/>
              <a:rect l="l" t="t" r="r" b="b"/>
              <a:pathLst>
                <a:path w="7788" h="4507" extrusionOk="0">
                  <a:moveTo>
                    <a:pt x="1151" y="1"/>
                  </a:moveTo>
                  <a:lnTo>
                    <a:pt x="0" y="662"/>
                  </a:lnTo>
                  <a:lnTo>
                    <a:pt x="6661" y="4507"/>
                  </a:lnTo>
                  <a:lnTo>
                    <a:pt x="7787" y="3845"/>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3528075" y="1758900"/>
              <a:ext cx="194700" cy="112050"/>
            </a:xfrm>
            <a:custGeom>
              <a:avLst/>
              <a:gdLst/>
              <a:ahLst/>
              <a:cxnLst/>
              <a:rect l="l" t="t" r="r" b="b"/>
              <a:pathLst>
                <a:path w="7788" h="4482" extrusionOk="0">
                  <a:moveTo>
                    <a:pt x="1151" y="0"/>
                  </a:moveTo>
                  <a:lnTo>
                    <a:pt x="0" y="661"/>
                  </a:lnTo>
                  <a:lnTo>
                    <a:pt x="6661" y="4481"/>
                  </a:lnTo>
                  <a:lnTo>
                    <a:pt x="7787" y="3845"/>
                  </a:lnTo>
                  <a:lnTo>
                    <a:pt x="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3467450" y="1793775"/>
              <a:ext cx="194725" cy="112675"/>
            </a:xfrm>
            <a:custGeom>
              <a:avLst/>
              <a:gdLst/>
              <a:ahLst/>
              <a:cxnLst/>
              <a:rect l="l" t="t" r="r" b="b"/>
              <a:pathLst>
                <a:path w="7789" h="4507" extrusionOk="0">
                  <a:moveTo>
                    <a:pt x="1127" y="1"/>
                  </a:moveTo>
                  <a:lnTo>
                    <a:pt x="1" y="662"/>
                  </a:lnTo>
                  <a:lnTo>
                    <a:pt x="6637" y="4507"/>
                  </a:lnTo>
                  <a:lnTo>
                    <a:pt x="7788" y="3845"/>
                  </a:lnTo>
                  <a:lnTo>
                    <a:pt x="1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3406250" y="1829300"/>
              <a:ext cx="194700" cy="112650"/>
            </a:xfrm>
            <a:custGeom>
              <a:avLst/>
              <a:gdLst/>
              <a:ahLst/>
              <a:cxnLst/>
              <a:rect l="l" t="t" r="r" b="b"/>
              <a:pathLst>
                <a:path w="7788" h="4506" extrusionOk="0">
                  <a:moveTo>
                    <a:pt x="1127" y="0"/>
                  </a:moveTo>
                  <a:lnTo>
                    <a:pt x="0" y="661"/>
                  </a:lnTo>
                  <a:lnTo>
                    <a:pt x="6636" y="4506"/>
                  </a:lnTo>
                  <a:lnTo>
                    <a:pt x="7787" y="3845"/>
                  </a:lnTo>
                  <a:lnTo>
                    <a:pt x="1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3650500" y="1688475"/>
              <a:ext cx="69825" cy="40450"/>
            </a:xfrm>
            <a:custGeom>
              <a:avLst/>
              <a:gdLst/>
              <a:ahLst/>
              <a:cxnLst/>
              <a:rect l="l" t="t" r="r" b="b"/>
              <a:pathLst>
                <a:path w="2793" h="1618" extrusionOk="0">
                  <a:moveTo>
                    <a:pt x="1152" y="1"/>
                  </a:moveTo>
                  <a:lnTo>
                    <a:pt x="1" y="638"/>
                  </a:lnTo>
                  <a:lnTo>
                    <a:pt x="1666" y="1617"/>
                  </a:lnTo>
                  <a:lnTo>
                    <a:pt x="2793" y="956"/>
                  </a:lnTo>
                  <a:lnTo>
                    <a:pt x="11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3589300" y="1723375"/>
              <a:ext cx="125525" cy="72275"/>
            </a:xfrm>
            <a:custGeom>
              <a:avLst/>
              <a:gdLst/>
              <a:ahLst/>
              <a:cxnLst/>
              <a:rect l="l" t="t" r="r" b="b"/>
              <a:pathLst>
                <a:path w="5021" h="2891" extrusionOk="0">
                  <a:moveTo>
                    <a:pt x="1151" y="1"/>
                  </a:moveTo>
                  <a:lnTo>
                    <a:pt x="0" y="662"/>
                  </a:lnTo>
                  <a:lnTo>
                    <a:pt x="3869" y="2890"/>
                  </a:lnTo>
                  <a:lnTo>
                    <a:pt x="5020" y="2254"/>
                  </a:lnTo>
                  <a:lnTo>
                    <a:pt x="11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3528075" y="1758900"/>
              <a:ext cx="99200" cy="56950"/>
            </a:xfrm>
            <a:custGeom>
              <a:avLst/>
              <a:gdLst/>
              <a:ahLst/>
              <a:cxnLst/>
              <a:rect l="l" t="t" r="r" b="b"/>
              <a:pathLst>
                <a:path w="3968" h="2278" extrusionOk="0">
                  <a:moveTo>
                    <a:pt x="1151" y="0"/>
                  </a:moveTo>
                  <a:lnTo>
                    <a:pt x="0" y="661"/>
                  </a:lnTo>
                  <a:lnTo>
                    <a:pt x="2841" y="2277"/>
                  </a:lnTo>
                  <a:lnTo>
                    <a:pt x="3967" y="1616"/>
                  </a:lnTo>
                  <a:lnTo>
                    <a:pt x="115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3467450" y="1793775"/>
              <a:ext cx="148200" cy="85750"/>
            </a:xfrm>
            <a:custGeom>
              <a:avLst/>
              <a:gdLst/>
              <a:ahLst/>
              <a:cxnLst/>
              <a:rect l="l" t="t" r="r" b="b"/>
              <a:pathLst>
                <a:path w="5928" h="3430" extrusionOk="0">
                  <a:moveTo>
                    <a:pt x="1127" y="1"/>
                  </a:moveTo>
                  <a:lnTo>
                    <a:pt x="1" y="662"/>
                  </a:lnTo>
                  <a:lnTo>
                    <a:pt x="4801" y="3429"/>
                  </a:lnTo>
                  <a:lnTo>
                    <a:pt x="5927" y="2768"/>
                  </a:lnTo>
                  <a:lnTo>
                    <a:pt x="1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3406250" y="1829300"/>
              <a:ext cx="169600" cy="97975"/>
            </a:xfrm>
            <a:custGeom>
              <a:avLst/>
              <a:gdLst/>
              <a:ahLst/>
              <a:cxnLst/>
              <a:rect l="l" t="t" r="r" b="b"/>
              <a:pathLst>
                <a:path w="6784" h="3919" extrusionOk="0">
                  <a:moveTo>
                    <a:pt x="1127" y="0"/>
                  </a:moveTo>
                  <a:lnTo>
                    <a:pt x="0" y="661"/>
                  </a:lnTo>
                  <a:lnTo>
                    <a:pt x="5657" y="3918"/>
                  </a:lnTo>
                  <a:lnTo>
                    <a:pt x="6783" y="3257"/>
                  </a:lnTo>
                  <a:lnTo>
                    <a:pt x="1127"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3440525" y="1950500"/>
              <a:ext cx="104100" cy="60650"/>
            </a:xfrm>
            <a:custGeom>
              <a:avLst/>
              <a:gdLst/>
              <a:ahLst/>
              <a:cxnLst/>
              <a:rect l="l" t="t" r="r" b="b"/>
              <a:pathLst>
                <a:path w="4164" h="2426" extrusionOk="0">
                  <a:moveTo>
                    <a:pt x="3698" y="1"/>
                  </a:moveTo>
                  <a:lnTo>
                    <a:pt x="1" y="2131"/>
                  </a:lnTo>
                  <a:lnTo>
                    <a:pt x="466" y="2425"/>
                  </a:lnTo>
                  <a:lnTo>
                    <a:pt x="4163" y="295"/>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3412975" y="1934600"/>
              <a:ext cx="104100" cy="60625"/>
            </a:xfrm>
            <a:custGeom>
              <a:avLst/>
              <a:gdLst/>
              <a:ahLst/>
              <a:cxnLst/>
              <a:rect l="l" t="t" r="r" b="b"/>
              <a:pathLst>
                <a:path w="4164" h="2425" extrusionOk="0">
                  <a:moveTo>
                    <a:pt x="3674" y="0"/>
                  </a:moveTo>
                  <a:lnTo>
                    <a:pt x="1" y="2130"/>
                  </a:lnTo>
                  <a:lnTo>
                    <a:pt x="466" y="2424"/>
                  </a:lnTo>
                  <a:lnTo>
                    <a:pt x="4164" y="294"/>
                  </a:lnTo>
                  <a:lnTo>
                    <a:pt x="3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4"/>
            <p:cNvSpPr/>
            <p:nvPr/>
          </p:nvSpPr>
          <p:spPr>
            <a:xfrm>
              <a:off x="3384825" y="1918675"/>
              <a:ext cx="104700" cy="60625"/>
            </a:xfrm>
            <a:custGeom>
              <a:avLst/>
              <a:gdLst/>
              <a:ahLst/>
              <a:cxnLst/>
              <a:rect l="l" t="t" r="r" b="b"/>
              <a:pathLst>
                <a:path w="4188" h="2425" extrusionOk="0">
                  <a:moveTo>
                    <a:pt x="3698" y="0"/>
                  </a:moveTo>
                  <a:lnTo>
                    <a:pt x="0" y="2131"/>
                  </a:lnTo>
                  <a:lnTo>
                    <a:pt x="490" y="2425"/>
                  </a:lnTo>
                  <a:lnTo>
                    <a:pt x="4188" y="270"/>
                  </a:lnTo>
                  <a:lnTo>
                    <a:pt x="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3357275" y="1902750"/>
              <a:ext cx="104700" cy="60025"/>
            </a:xfrm>
            <a:custGeom>
              <a:avLst/>
              <a:gdLst/>
              <a:ahLst/>
              <a:cxnLst/>
              <a:rect l="l" t="t" r="r" b="b"/>
              <a:pathLst>
                <a:path w="4188" h="2401" extrusionOk="0">
                  <a:moveTo>
                    <a:pt x="3698" y="1"/>
                  </a:moveTo>
                  <a:lnTo>
                    <a:pt x="0" y="2131"/>
                  </a:lnTo>
                  <a:lnTo>
                    <a:pt x="490" y="2400"/>
                  </a:lnTo>
                  <a:lnTo>
                    <a:pt x="4188" y="270"/>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3329725" y="1886850"/>
              <a:ext cx="104100" cy="60000"/>
            </a:xfrm>
            <a:custGeom>
              <a:avLst/>
              <a:gdLst/>
              <a:ahLst/>
              <a:cxnLst/>
              <a:rect l="l" t="t" r="r" b="b"/>
              <a:pathLst>
                <a:path w="4164" h="2400" extrusionOk="0">
                  <a:moveTo>
                    <a:pt x="3698" y="0"/>
                  </a:moveTo>
                  <a:lnTo>
                    <a:pt x="0" y="2130"/>
                  </a:lnTo>
                  <a:lnTo>
                    <a:pt x="465" y="2400"/>
                  </a:lnTo>
                  <a:lnTo>
                    <a:pt x="4163" y="269"/>
                  </a:lnTo>
                  <a:lnTo>
                    <a:pt x="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3302175" y="1870925"/>
              <a:ext cx="104100" cy="60025"/>
            </a:xfrm>
            <a:custGeom>
              <a:avLst/>
              <a:gdLst/>
              <a:ahLst/>
              <a:cxnLst/>
              <a:rect l="l" t="t" r="r" b="b"/>
              <a:pathLst>
                <a:path w="4164" h="2401" extrusionOk="0">
                  <a:moveTo>
                    <a:pt x="3673" y="0"/>
                  </a:moveTo>
                  <a:lnTo>
                    <a:pt x="0" y="2131"/>
                  </a:lnTo>
                  <a:lnTo>
                    <a:pt x="466" y="2400"/>
                  </a:lnTo>
                  <a:lnTo>
                    <a:pt x="4163" y="270"/>
                  </a:lnTo>
                  <a:lnTo>
                    <a:pt x="36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3274625" y="1838475"/>
              <a:ext cx="76550" cy="44100"/>
            </a:xfrm>
            <a:custGeom>
              <a:avLst/>
              <a:gdLst/>
              <a:ahLst/>
              <a:cxnLst/>
              <a:rect l="l" t="t" r="r" b="b"/>
              <a:pathLst>
                <a:path w="3062" h="1764" extrusionOk="0">
                  <a:moveTo>
                    <a:pt x="2572" y="0"/>
                  </a:moveTo>
                  <a:lnTo>
                    <a:pt x="0" y="1494"/>
                  </a:lnTo>
                  <a:lnTo>
                    <a:pt x="466" y="1764"/>
                  </a:lnTo>
                  <a:lnTo>
                    <a:pt x="3061" y="294"/>
                  </a:lnTo>
                  <a:lnTo>
                    <a:pt x="2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3274000" y="1855000"/>
              <a:ext cx="104725" cy="60025"/>
            </a:xfrm>
            <a:custGeom>
              <a:avLst/>
              <a:gdLst/>
              <a:ahLst/>
              <a:cxnLst/>
              <a:rect l="l" t="t" r="r" b="b"/>
              <a:pathLst>
                <a:path w="4189" h="2401" extrusionOk="0">
                  <a:moveTo>
                    <a:pt x="3698" y="1"/>
                  </a:moveTo>
                  <a:lnTo>
                    <a:pt x="1" y="2131"/>
                  </a:lnTo>
                  <a:lnTo>
                    <a:pt x="491" y="2400"/>
                  </a:lnTo>
                  <a:lnTo>
                    <a:pt x="4188" y="270"/>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3376850" y="1671350"/>
              <a:ext cx="285325" cy="164700"/>
            </a:xfrm>
            <a:custGeom>
              <a:avLst/>
              <a:gdLst/>
              <a:ahLst/>
              <a:cxnLst/>
              <a:rect l="l" t="t" r="r" b="b"/>
              <a:pathLst>
                <a:path w="11413" h="6588" extrusionOk="0">
                  <a:moveTo>
                    <a:pt x="10922" y="0"/>
                  </a:moveTo>
                  <a:lnTo>
                    <a:pt x="1" y="6294"/>
                  </a:lnTo>
                  <a:lnTo>
                    <a:pt x="491" y="6588"/>
                  </a:lnTo>
                  <a:lnTo>
                    <a:pt x="11412" y="294"/>
                  </a:lnTo>
                  <a:lnTo>
                    <a:pt x="109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3636425" y="1899700"/>
              <a:ext cx="304900" cy="175725"/>
            </a:xfrm>
            <a:custGeom>
              <a:avLst/>
              <a:gdLst/>
              <a:ahLst/>
              <a:cxnLst/>
              <a:rect l="l" t="t" r="r" b="b"/>
              <a:pathLst>
                <a:path w="12196" h="7029" extrusionOk="0">
                  <a:moveTo>
                    <a:pt x="7763" y="0"/>
                  </a:moveTo>
                  <a:lnTo>
                    <a:pt x="1" y="4482"/>
                  </a:lnTo>
                  <a:lnTo>
                    <a:pt x="4409" y="7028"/>
                  </a:lnTo>
                  <a:lnTo>
                    <a:pt x="12196" y="2547"/>
                  </a:lnTo>
                  <a:lnTo>
                    <a:pt x="7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3746625" y="1963350"/>
              <a:ext cx="194700" cy="112075"/>
            </a:xfrm>
            <a:custGeom>
              <a:avLst/>
              <a:gdLst/>
              <a:ahLst/>
              <a:cxnLst/>
              <a:rect l="l" t="t" r="r" b="b"/>
              <a:pathLst>
                <a:path w="7788" h="4483" extrusionOk="0">
                  <a:moveTo>
                    <a:pt x="7788" y="1"/>
                  </a:moveTo>
                  <a:lnTo>
                    <a:pt x="858" y="515"/>
                  </a:lnTo>
                  <a:lnTo>
                    <a:pt x="1" y="4482"/>
                  </a:lnTo>
                  <a:lnTo>
                    <a:pt x="7788"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3636425" y="1899700"/>
              <a:ext cx="194100" cy="112050"/>
            </a:xfrm>
            <a:custGeom>
              <a:avLst/>
              <a:gdLst/>
              <a:ahLst/>
              <a:cxnLst/>
              <a:rect l="l" t="t" r="r" b="b"/>
              <a:pathLst>
                <a:path w="7764" h="4482" extrusionOk="0">
                  <a:moveTo>
                    <a:pt x="7763" y="0"/>
                  </a:moveTo>
                  <a:lnTo>
                    <a:pt x="1" y="4482"/>
                  </a:lnTo>
                  <a:lnTo>
                    <a:pt x="6882" y="3967"/>
                  </a:lnTo>
                  <a:lnTo>
                    <a:pt x="7763"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4286575" y="2159875"/>
              <a:ext cx="759775" cy="438350"/>
            </a:xfrm>
            <a:custGeom>
              <a:avLst/>
              <a:gdLst/>
              <a:ahLst/>
              <a:cxnLst/>
              <a:rect l="l" t="t" r="r" b="b"/>
              <a:pathLst>
                <a:path w="30391" h="17534" extrusionOk="0">
                  <a:moveTo>
                    <a:pt x="16947" y="1"/>
                  </a:moveTo>
                  <a:lnTo>
                    <a:pt x="1" y="9796"/>
                  </a:lnTo>
                  <a:lnTo>
                    <a:pt x="13420" y="17534"/>
                  </a:lnTo>
                  <a:lnTo>
                    <a:pt x="30390" y="7763"/>
                  </a:lnTo>
                  <a:lnTo>
                    <a:pt x="16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4619625" y="2406600"/>
              <a:ext cx="25" cy="25"/>
            </a:xfrm>
            <a:custGeom>
              <a:avLst/>
              <a:gdLst/>
              <a:ahLst/>
              <a:cxnLst/>
              <a:rect l="l" t="t" r="r" b="b"/>
              <a:pathLst>
                <a:path w="1" h="1" extrusionOk="0">
                  <a:moveTo>
                    <a:pt x="0" y="0"/>
                  </a:move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4523500" y="2332525"/>
              <a:ext cx="96150" cy="74100"/>
            </a:xfrm>
            <a:custGeom>
              <a:avLst/>
              <a:gdLst/>
              <a:ahLst/>
              <a:cxnLst/>
              <a:rect l="l" t="t" r="r" b="b"/>
              <a:pathLst>
                <a:path w="3846" h="2964" extrusionOk="0">
                  <a:moveTo>
                    <a:pt x="1984" y="0"/>
                  </a:moveTo>
                  <a:cubicBezTo>
                    <a:pt x="1250" y="147"/>
                    <a:pt x="564" y="392"/>
                    <a:pt x="1" y="735"/>
                  </a:cubicBezTo>
                  <a:lnTo>
                    <a:pt x="3845" y="2963"/>
                  </a:lnTo>
                  <a:lnTo>
                    <a:pt x="1984"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4573100" y="2328000"/>
              <a:ext cx="142650" cy="78625"/>
            </a:xfrm>
            <a:custGeom>
              <a:avLst/>
              <a:gdLst/>
              <a:ahLst/>
              <a:cxnLst/>
              <a:rect l="l" t="t" r="r" b="b"/>
              <a:pathLst>
                <a:path w="5706" h="3145" extrusionOk="0">
                  <a:moveTo>
                    <a:pt x="1846" y="0"/>
                  </a:moveTo>
                  <a:cubicBezTo>
                    <a:pt x="1221" y="0"/>
                    <a:pt x="595" y="61"/>
                    <a:pt x="0" y="181"/>
                  </a:cubicBezTo>
                  <a:lnTo>
                    <a:pt x="1861" y="3144"/>
                  </a:lnTo>
                  <a:lnTo>
                    <a:pt x="5706" y="916"/>
                  </a:lnTo>
                  <a:cubicBezTo>
                    <a:pt x="4655" y="305"/>
                    <a:pt x="3252" y="0"/>
                    <a:pt x="1846"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4479425" y="2396175"/>
              <a:ext cx="140225" cy="65550"/>
            </a:xfrm>
            <a:custGeom>
              <a:avLst/>
              <a:gdLst/>
              <a:ahLst/>
              <a:cxnLst/>
              <a:rect l="l" t="t" r="r" b="b"/>
              <a:pathLst>
                <a:path w="5609" h="2622" extrusionOk="0">
                  <a:moveTo>
                    <a:pt x="196" y="1"/>
                  </a:moveTo>
                  <a:lnTo>
                    <a:pt x="196" y="1"/>
                  </a:lnTo>
                  <a:cubicBezTo>
                    <a:pt x="1" y="980"/>
                    <a:pt x="564" y="1935"/>
                    <a:pt x="1764" y="2621"/>
                  </a:cubicBezTo>
                  <a:lnTo>
                    <a:pt x="5608" y="417"/>
                  </a:lnTo>
                  <a:lnTo>
                    <a:pt x="196"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4619625" y="2350875"/>
              <a:ext cx="149400" cy="129200"/>
            </a:xfrm>
            <a:custGeom>
              <a:avLst/>
              <a:gdLst/>
              <a:ahLst/>
              <a:cxnLst/>
              <a:rect l="l" t="t" r="r" b="b"/>
              <a:pathLst>
                <a:path w="5976" h="5168" extrusionOk="0">
                  <a:moveTo>
                    <a:pt x="3845" y="1"/>
                  </a:moveTo>
                  <a:lnTo>
                    <a:pt x="0" y="2229"/>
                  </a:lnTo>
                  <a:lnTo>
                    <a:pt x="1861" y="5168"/>
                  </a:lnTo>
                  <a:cubicBezTo>
                    <a:pt x="2596" y="5021"/>
                    <a:pt x="3282" y="4776"/>
                    <a:pt x="3845" y="4433"/>
                  </a:cubicBezTo>
                  <a:cubicBezTo>
                    <a:pt x="5975" y="3233"/>
                    <a:pt x="5975" y="1225"/>
                    <a:pt x="3845"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4523500" y="2406600"/>
              <a:ext cx="142675" cy="78000"/>
            </a:xfrm>
            <a:custGeom>
              <a:avLst/>
              <a:gdLst/>
              <a:ahLst/>
              <a:cxnLst/>
              <a:rect l="l" t="t" r="r" b="b"/>
              <a:pathLst>
                <a:path w="5707" h="3120" extrusionOk="0">
                  <a:moveTo>
                    <a:pt x="3845" y="0"/>
                  </a:moveTo>
                  <a:lnTo>
                    <a:pt x="1" y="2204"/>
                  </a:lnTo>
                  <a:cubicBezTo>
                    <a:pt x="1052" y="2814"/>
                    <a:pt x="2455" y="3120"/>
                    <a:pt x="3861" y="3120"/>
                  </a:cubicBezTo>
                  <a:cubicBezTo>
                    <a:pt x="4486" y="3120"/>
                    <a:pt x="5111" y="3059"/>
                    <a:pt x="5706" y="2939"/>
                  </a:cubicBezTo>
                  <a:lnTo>
                    <a:pt x="3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4636150" y="2244325"/>
              <a:ext cx="261425" cy="153725"/>
            </a:xfrm>
            <a:custGeom>
              <a:avLst/>
              <a:gdLst/>
              <a:ahLst/>
              <a:cxnLst/>
              <a:rect l="l" t="t" r="r" b="b"/>
              <a:pathLst>
                <a:path w="10457" h="6149" extrusionOk="0">
                  <a:moveTo>
                    <a:pt x="186" y="1"/>
                  </a:moveTo>
                  <a:cubicBezTo>
                    <a:pt x="133" y="1"/>
                    <a:pt x="81" y="28"/>
                    <a:pt x="49" y="75"/>
                  </a:cubicBezTo>
                  <a:cubicBezTo>
                    <a:pt x="1" y="149"/>
                    <a:pt x="25" y="247"/>
                    <a:pt x="98" y="296"/>
                  </a:cubicBezTo>
                  <a:lnTo>
                    <a:pt x="10212" y="6124"/>
                  </a:lnTo>
                  <a:cubicBezTo>
                    <a:pt x="10236" y="6148"/>
                    <a:pt x="10261" y="6148"/>
                    <a:pt x="10285" y="6148"/>
                  </a:cubicBezTo>
                  <a:cubicBezTo>
                    <a:pt x="10334" y="6148"/>
                    <a:pt x="10383" y="6124"/>
                    <a:pt x="10408" y="6075"/>
                  </a:cubicBezTo>
                  <a:cubicBezTo>
                    <a:pt x="10457" y="6001"/>
                    <a:pt x="10432" y="5903"/>
                    <a:pt x="10359" y="5855"/>
                  </a:cubicBezTo>
                  <a:lnTo>
                    <a:pt x="270" y="26"/>
                  </a:lnTo>
                  <a:cubicBezTo>
                    <a:pt x="244" y="9"/>
                    <a:pt x="215" y="1"/>
                    <a:pt x="186"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4666150" y="2227200"/>
              <a:ext cx="261425" cy="153700"/>
            </a:xfrm>
            <a:custGeom>
              <a:avLst/>
              <a:gdLst/>
              <a:ahLst/>
              <a:cxnLst/>
              <a:rect l="l" t="t" r="r" b="b"/>
              <a:pathLst>
                <a:path w="10457" h="6148" extrusionOk="0">
                  <a:moveTo>
                    <a:pt x="161" y="0"/>
                  </a:moveTo>
                  <a:cubicBezTo>
                    <a:pt x="109" y="0"/>
                    <a:pt x="57" y="27"/>
                    <a:pt x="25" y="75"/>
                  </a:cubicBezTo>
                  <a:cubicBezTo>
                    <a:pt x="0" y="148"/>
                    <a:pt x="25" y="246"/>
                    <a:pt x="98" y="295"/>
                  </a:cubicBezTo>
                  <a:lnTo>
                    <a:pt x="10187" y="6123"/>
                  </a:lnTo>
                  <a:cubicBezTo>
                    <a:pt x="10212" y="6148"/>
                    <a:pt x="10236" y="6148"/>
                    <a:pt x="10261" y="6148"/>
                  </a:cubicBezTo>
                  <a:cubicBezTo>
                    <a:pt x="10334" y="6148"/>
                    <a:pt x="10383" y="6123"/>
                    <a:pt x="10408" y="6074"/>
                  </a:cubicBezTo>
                  <a:cubicBezTo>
                    <a:pt x="10457" y="6001"/>
                    <a:pt x="10432" y="5903"/>
                    <a:pt x="10359" y="5854"/>
                  </a:cubicBezTo>
                  <a:lnTo>
                    <a:pt x="245" y="26"/>
                  </a:lnTo>
                  <a:cubicBezTo>
                    <a:pt x="219" y="8"/>
                    <a:pt x="190" y="0"/>
                    <a:pt x="161" y="0"/>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4"/>
            <p:cNvSpPr/>
            <p:nvPr/>
          </p:nvSpPr>
          <p:spPr>
            <a:xfrm>
              <a:off x="4695525" y="2210050"/>
              <a:ext cx="261450" cy="153725"/>
            </a:xfrm>
            <a:custGeom>
              <a:avLst/>
              <a:gdLst/>
              <a:ahLst/>
              <a:cxnLst/>
              <a:rect l="l" t="t" r="r" b="b"/>
              <a:pathLst>
                <a:path w="10458" h="6149" extrusionOk="0">
                  <a:moveTo>
                    <a:pt x="169" y="1"/>
                  </a:moveTo>
                  <a:cubicBezTo>
                    <a:pt x="123" y="1"/>
                    <a:pt x="81" y="28"/>
                    <a:pt x="50" y="75"/>
                  </a:cubicBezTo>
                  <a:cubicBezTo>
                    <a:pt x="1" y="149"/>
                    <a:pt x="25" y="246"/>
                    <a:pt x="99" y="295"/>
                  </a:cubicBezTo>
                  <a:lnTo>
                    <a:pt x="10212" y="6124"/>
                  </a:lnTo>
                  <a:cubicBezTo>
                    <a:pt x="10237" y="6148"/>
                    <a:pt x="10261" y="6148"/>
                    <a:pt x="10286" y="6148"/>
                  </a:cubicBezTo>
                  <a:cubicBezTo>
                    <a:pt x="10335" y="6148"/>
                    <a:pt x="10384" y="6124"/>
                    <a:pt x="10408" y="6075"/>
                  </a:cubicBezTo>
                  <a:cubicBezTo>
                    <a:pt x="10457" y="6001"/>
                    <a:pt x="10433" y="5903"/>
                    <a:pt x="10359" y="5854"/>
                  </a:cubicBezTo>
                  <a:lnTo>
                    <a:pt x="246" y="26"/>
                  </a:lnTo>
                  <a:cubicBezTo>
                    <a:pt x="220" y="9"/>
                    <a:pt x="194" y="1"/>
                    <a:pt x="169"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4965525" y="2614750"/>
              <a:ext cx="12875" cy="64300"/>
            </a:xfrm>
            <a:custGeom>
              <a:avLst/>
              <a:gdLst/>
              <a:ahLst/>
              <a:cxnLst/>
              <a:rect l="l" t="t" r="r" b="b"/>
              <a:pathLst>
                <a:path w="515" h="2572" extrusionOk="0">
                  <a:moveTo>
                    <a:pt x="514" y="0"/>
                  </a:moveTo>
                  <a:lnTo>
                    <a:pt x="514" y="14"/>
                  </a:lnTo>
                  <a:lnTo>
                    <a:pt x="514" y="14"/>
                  </a:lnTo>
                  <a:cubicBezTo>
                    <a:pt x="514" y="9"/>
                    <a:pt x="514" y="5"/>
                    <a:pt x="514" y="0"/>
                  </a:cubicBezTo>
                  <a:close/>
                  <a:moveTo>
                    <a:pt x="514" y="14"/>
                  </a:moveTo>
                  <a:cubicBezTo>
                    <a:pt x="508" y="254"/>
                    <a:pt x="337" y="494"/>
                    <a:pt x="25" y="686"/>
                  </a:cubicBezTo>
                  <a:lnTo>
                    <a:pt x="0" y="2571"/>
                  </a:lnTo>
                  <a:cubicBezTo>
                    <a:pt x="343" y="2375"/>
                    <a:pt x="490" y="2131"/>
                    <a:pt x="490" y="1861"/>
                  </a:cubicBezTo>
                  <a:lnTo>
                    <a:pt x="514" y="14"/>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4503925" y="2614125"/>
              <a:ext cx="12875" cy="64925"/>
            </a:xfrm>
            <a:custGeom>
              <a:avLst/>
              <a:gdLst/>
              <a:ahLst/>
              <a:cxnLst/>
              <a:rect l="l" t="t" r="r" b="b"/>
              <a:pathLst>
                <a:path w="515" h="2597" extrusionOk="0">
                  <a:moveTo>
                    <a:pt x="25" y="1"/>
                  </a:moveTo>
                  <a:lnTo>
                    <a:pt x="25" y="1"/>
                  </a:lnTo>
                  <a:cubicBezTo>
                    <a:pt x="22" y="30"/>
                    <a:pt x="22" y="58"/>
                    <a:pt x="23" y="87"/>
                  </a:cubicBezTo>
                  <a:lnTo>
                    <a:pt x="23" y="87"/>
                  </a:lnTo>
                  <a:lnTo>
                    <a:pt x="25" y="1"/>
                  </a:lnTo>
                  <a:close/>
                  <a:moveTo>
                    <a:pt x="23" y="87"/>
                  </a:moveTo>
                  <a:lnTo>
                    <a:pt x="0" y="1886"/>
                  </a:lnTo>
                  <a:cubicBezTo>
                    <a:pt x="0" y="2131"/>
                    <a:pt x="172" y="2400"/>
                    <a:pt x="514" y="2596"/>
                  </a:cubicBezTo>
                  <a:lnTo>
                    <a:pt x="514" y="711"/>
                  </a:lnTo>
                  <a:cubicBezTo>
                    <a:pt x="208" y="536"/>
                    <a:pt x="39" y="322"/>
                    <a:pt x="23" y="87"/>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4772050" y="2631875"/>
              <a:ext cx="194100" cy="159825"/>
            </a:xfrm>
            <a:custGeom>
              <a:avLst/>
              <a:gdLst/>
              <a:ahLst/>
              <a:cxnLst/>
              <a:rect l="l" t="t" r="r" b="b"/>
              <a:pathLst>
                <a:path w="7764" h="6393" extrusionOk="0">
                  <a:moveTo>
                    <a:pt x="7764" y="1"/>
                  </a:moveTo>
                  <a:lnTo>
                    <a:pt x="1" y="4506"/>
                  </a:lnTo>
                  <a:lnTo>
                    <a:pt x="1" y="6392"/>
                  </a:lnTo>
                  <a:lnTo>
                    <a:pt x="7739" y="1886"/>
                  </a:lnTo>
                  <a:lnTo>
                    <a:pt x="7764"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4516775" y="2631875"/>
              <a:ext cx="195325" cy="159825"/>
            </a:xfrm>
            <a:custGeom>
              <a:avLst/>
              <a:gdLst/>
              <a:ahLst/>
              <a:cxnLst/>
              <a:rect l="l" t="t" r="r" b="b"/>
              <a:pathLst>
                <a:path w="7813" h="6393" extrusionOk="0">
                  <a:moveTo>
                    <a:pt x="0" y="1"/>
                  </a:moveTo>
                  <a:lnTo>
                    <a:pt x="0" y="1886"/>
                  </a:lnTo>
                  <a:lnTo>
                    <a:pt x="7812" y="6392"/>
                  </a:lnTo>
                  <a:lnTo>
                    <a:pt x="7812" y="4506"/>
                  </a:lnTo>
                  <a:lnTo>
                    <a:pt x="0" y="1"/>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4"/>
            <p:cNvSpPr/>
            <p:nvPr/>
          </p:nvSpPr>
          <p:spPr>
            <a:xfrm>
              <a:off x="4712075" y="2744525"/>
              <a:ext cx="60000" cy="53900"/>
            </a:xfrm>
            <a:custGeom>
              <a:avLst/>
              <a:gdLst/>
              <a:ahLst/>
              <a:cxnLst/>
              <a:rect l="l" t="t" r="r" b="b"/>
              <a:pathLst>
                <a:path w="2400" h="2156" extrusionOk="0">
                  <a:moveTo>
                    <a:pt x="0" y="0"/>
                  </a:moveTo>
                  <a:lnTo>
                    <a:pt x="0" y="1886"/>
                  </a:lnTo>
                  <a:cubicBezTo>
                    <a:pt x="318" y="2082"/>
                    <a:pt x="759" y="2155"/>
                    <a:pt x="1200" y="2155"/>
                  </a:cubicBezTo>
                  <a:cubicBezTo>
                    <a:pt x="1616" y="2155"/>
                    <a:pt x="2057" y="2082"/>
                    <a:pt x="2400" y="1886"/>
                  </a:cubicBezTo>
                  <a:lnTo>
                    <a:pt x="2400" y="0"/>
                  </a:lnTo>
                  <a:cubicBezTo>
                    <a:pt x="2057" y="196"/>
                    <a:pt x="1616" y="294"/>
                    <a:pt x="1200" y="294"/>
                  </a:cubicBezTo>
                  <a:cubicBezTo>
                    <a:pt x="759" y="294"/>
                    <a:pt x="318" y="196"/>
                    <a:pt x="0"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4"/>
            <p:cNvSpPr/>
            <p:nvPr/>
          </p:nvSpPr>
          <p:spPr>
            <a:xfrm>
              <a:off x="4500250" y="2477000"/>
              <a:ext cx="482425" cy="274900"/>
            </a:xfrm>
            <a:custGeom>
              <a:avLst/>
              <a:gdLst/>
              <a:ahLst/>
              <a:cxnLst/>
              <a:rect l="l" t="t" r="r" b="b"/>
              <a:pathLst>
                <a:path w="19297" h="10996" extrusionOk="0">
                  <a:moveTo>
                    <a:pt x="9599" y="0"/>
                  </a:moveTo>
                  <a:cubicBezTo>
                    <a:pt x="9165" y="0"/>
                    <a:pt x="8730" y="98"/>
                    <a:pt x="8400" y="294"/>
                  </a:cubicBezTo>
                  <a:lnTo>
                    <a:pt x="661" y="4800"/>
                  </a:lnTo>
                  <a:cubicBezTo>
                    <a:pt x="0" y="5192"/>
                    <a:pt x="0" y="5804"/>
                    <a:pt x="661" y="6196"/>
                  </a:cubicBezTo>
                  <a:lnTo>
                    <a:pt x="8473" y="10701"/>
                  </a:lnTo>
                  <a:cubicBezTo>
                    <a:pt x="8804" y="10897"/>
                    <a:pt x="9238" y="10995"/>
                    <a:pt x="9673" y="10995"/>
                  </a:cubicBezTo>
                  <a:cubicBezTo>
                    <a:pt x="10108" y="10995"/>
                    <a:pt x="10542" y="10897"/>
                    <a:pt x="10873" y="10701"/>
                  </a:cubicBezTo>
                  <a:lnTo>
                    <a:pt x="18636" y="6196"/>
                  </a:lnTo>
                  <a:cubicBezTo>
                    <a:pt x="19297" y="5804"/>
                    <a:pt x="19272" y="5192"/>
                    <a:pt x="18611" y="4800"/>
                  </a:cubicBezTo>
                  <a:lnTo>
                    <a:pt x="10799" y="294"/>
                  </a:lnTo>
                  <a:cubicBezTo>
                    <a:pt x="10469" y="98"/>
                    <a:pt x="10034" y="0"/>
                    <a:pt x="9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5356100" y="2480675"/>
              <a:ext cx="12875" cy="64300"/>
            </a:xfrm>
            <a:custGeom>
              <a:avLst/>
              <a:gdLst/>
              <a:ahLst/>
              <a:cxnLst/>
              <a:rect l="l" t="t" r="r" b="b"/>
              <a:pathLst>
                <a:path w="515" h="2572" extrusionOk="0">
                  <a:moveTo>
                    <a:pt x="515" y="0"/>
                  </a:moveTo>
                  <a:lnTo>
                    <a:pt x="514" y="17"/>
                  </a:lnTo>
                  <a:lnTo>
                    <a:pt x="514" y="17"/>
                  </a:lnTo>
                  <a:cubicBezTo>
                    <a:pt x="515" y="11"/>
                    <a:pt x="515" y="6"/>
                    <a:pt x="515" y="0"/>
                  </a:cubicBezTo>
                  <a:close/>
                  <a:moveTo>
                    <a:pt x="514" y="17"/>
                  </a:moveTo>
                  <a:lnTo>
                    <a:pt x="514" y="17"/>
                  </a:lnTo>
                  <a:cubicBezTo>
                    <a:pt x="508" y="280"/>
                    <a:pt x="336" y="518"/>
                    <a:pt x="0" y="710"/>
                  </a:cubicBezTo>
                  <a:lnTo>
                    <a:pt x="0" y="2571"/>
                  </a:lnTo>
                  <a:cubicBezTo>
                    <a:pt x="343" y="2400"/>
                    <a:pt x="490" y="2131"/>
                    <a:pt x="490" y="1886"/>
                  </a:cubicBezTo>
                  <a:lnTo>
                    <a:pt x="514" y="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4894500" y="2480675"/>
              <a:ext cx="12875" cy="64300"/>
            </a:xfrm>
            <a:custGeom>
              <a:avLst/>
              <a:gdLst/>
              <a:ahLst/>
              <a:cxnLst/>
              <a:rect l="l" t="t" r="r" b="b"/>
              <a:pathLst>
                <a:path w="515" h="2572" extrusionOk="0">
                  <a:moveTo>
                    <a:pt x="0" y="0"/>
                  </a:moveTo>
                  <a:lnTo>
                    <a:pt x="0" y="1886"/>
                  </a:lnTo>
                  <a:cubicBezTo>
                    <a:pt x="0" y="2131"/>
                    <a:pt x="172" y="2376"/>
                    <a:pt x="515" y="2571"/>
                  </a:cubicBezTo>
                  <a:lnTo>
                    <a:pt x="515" y="710"/>
                  </a:lnTo>
                  <a:cubicBezTo>
                    <a:pt x="172" y="514"/>
                    <a:pt x="0" y="245"/>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4"/>
            <p:cNvSpPr/>
            <p:nvPr/>
          </p:nvSpPr>
          <p:spPr>
            <a:xfrm>
              <a:off x="5162650" y="2498425"/>
              <a:ext cx="193475" cy="159200"/>
            </a:xfrm>
            <a:custGeom>
              <a:avLst/>
              <a:gdLst/>
              <a:ahLst/>
              <a:cxnLst/>
              <a:rect l="l" t="t" r="r" b="b"/>
              <a:pathLst>
                <a:path w="7739" h="6368" extrusionOk="0">
                  <a:moveTo>
                    <a:pt x="7738" y="0"/>
                  </a:moveTo>
                  <a:lnTo>
                    <a:pt x="0" y="4506"/>
                  </a:lnTo>
                  <a:lnTo>
                    <a:pt x="0" y="6367"/>
                  </a:lnTo>
                  <a:lnTo>
                    <a:pt x="7738" y="1861"/>
                  </a:lnTo>
                  <a:lnTo>
                    <a:pt x="77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4907350" y="2498425"/>
              <a:ext cx="195325" cy="159200"/>
            </a:xfrm>
            <a:custGeom>
              <a:avLst/>
              <a:gdLst/>
              <a:ahLst/>
              <a:cxnLst/>
              <a:rect l="l" t="t" r="r" b="b"/>
              <a:pathLst>
                <a:path w="7813" h="6368" extrusionOk="0">
                  <a:moveTo>
                    <a:pt x="1" y="0"/>
                  </a:moveTo>
                  <a:lnTo>
                    <a:pt x="1" y="1861"/>
                  </a:lnTo>
                  <a:lnTo>
                    <a:pt x="7812" y="6367"/>
                  </a:lnTo>
                  <a:lnTo>
                    <a:pt x="7812" y="4506"/>
                  </a:lnTo>
                  <a:lnTo>
                    <a:pt x="1"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5102650" y="2611075"/>
              <a:ext cx="60025" cy="53900"/>
            </a:xfrm>
            <a:custGeom>
              <a:avLst/>
              <a:gdLst/>
              <a:ahLst/>
              <a:cxnLst/>
              <a:rect l="l" t="t" r="r" b="b"/>
              <a:pathLst>
                <a:path w="2401" h="2156" extrusionOk="0">
                  <a:moveTo>
                    <a:pt x="0" y="0"/>
                  </a:moveTo>
                  <a:lnTo>
                    <a:pt x="0" y="1861"/>
                  </a:lnTo>
                  <a:cubicBezTo>
                    <a:pt x="319" y="2057"/>
                    <a:pt x="759" y="2155"/>
                    <a:pt x="1200" y="2155"/>
                  </a:cubicBezTo>
                  <a:cubicBezTo>
                    <a:pt x="1617" y="2155"/>
                    <a:pt x="2057" y="2057"/>
                    <a:pt x="2400" y="1861"/>
                  </a:cubicBezTo>
                  <a:lnTo>
                    <a:pt x="2400" y="0"/>
                  </a:lnTo>
                  <a:cubicBezTo>
                    <a:pt x="2057" y="172"/>
                    <a:pt x="1641" y="270"/>
                    <a:pt x="1200" y="270"/>
                  </a:cubicBezTo>
                  <a:cubicBezTo>
                    <a:pt x="759" y="270"/>
                    <a:pt x="319" y="17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4890825" y="2343525"/>
              <a:ext cx="482425" cy="274450"/>
            </a:xfrm>
            <a:custGeom>
              <a:avLst/>
              <a:gdLst/>
              <a:ahLst/>
              <a:cxnLst/>
              <a:rect l="l" t="t" r="r" b="b"/>
              <a:pathLst>
                <a:path w="19297" h="10978" extrusionOk="0">
                  <a:moveTo>
                    <a:pt x="9600" y="1"/>
                  </a:moveTo>
                  <a:cubicBezTo>
                    <a:pt x="9165" y="1"/>
                    <a:pt x="8730" y="99"/>
                    <a:pt x="8400" y="295"/>
                  </a:cubicBezTo>
                  <a:lnTo>
                    <a:pt x="662" y="4801"/>
                  </a:lnTo>
                  <a:cubicBezTo>
                    <a:pt x="1" y="5168"/>
                    <a:pt x="1" y="5805"/>
                    <a:pt x="662" y="6196"/>
                  </a:cubicBezTo>
                  <a:lnTo>
                    <a:pt x="8473" y="10702"/>
                  </a:lnTo>
                  <a:cubicBezTo>
                    <a:pt x="8804" y="10886"/>
                    <a:pt x="9239" y="10978"/>
                    <a:pt x="9673" y="10978"/>
                  </a:cubicBezTo>
                  <a:cubicBezTo>
                    <a:pt x="10108" y="10978"/>
                    <a:pt x="10543" y="10886"/>
                    <a:pt x="10873" y="10702"/>
                  </a:cubicBezTo>
                  <a:lnTo>
                    <a:pt x="18611" y="6196"/>
                  </a:lnTo>
                  <a:cubicBezTo>
                    <a:pt x="19297" y="5805"/>
                    <a:pt x="19273" y="5168"/>
                    <a:pt x="18611" y="4801"/>
                  </a:cubicBezTo>
                  <a:lnTo>
                    <a:pt x="10800" y="295"/>
                  </a:lnTo>
                  <a:cubicBezTo>
                    <a:pt x="10469" y="99"/>
                    <a:pt x="10034" y="1"/>
                    <a:pt x="960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4777575" y="2624300"/>
              <a:ext cx="86950" cy="50450"/>
            </a:xfrm>
            <a:custGeom>
              <a:avLst/>
              <a:gdLst/>
              <a:ahLst/>
              <a:cxnLst/>
              <a:rect l="l" t="t" r="r" b="b"/>
              <a:pathLst>
                <a:path w="3478" h="2018" extrusionOk="0">
                  <a:moveTo>
                    <a:pt x="1665" y="402"/>
                  </a:moveTo>
                  <a:cubicBezTo>
                    <a:pt x="1886" y="426"/>
                    <a:pt x="2106" y="475"/>
                    <a:pt x="2327" y="598"/>
                  </a:cubicBezTo>
                  <a:lnTo>
                    <a:pt x="2522" y="720"/>
                  </a:lnTo>
                  <a:lnTo>
                    <a:pt x="1249" y="1455"/>
                  </a:lnTo>
                  <a:lnTo>
                    <a:pt x="1053" y="1357"/>
                  </a:lnTo>
                  <a:cubicBezTo>
                    <a:pt x="833" y="1210"/>
                    <a:pt x="710" y="1087"/>
                    <a:pt x="710" y="965"/>
                  </a:cubicBezTo>
                  <a:cubicBezTo>
                    <a:pt x="710" y="842"/>
                    <a:pt x="808" y="696"/>
                    <a:pt x="1004" y="598"/>
                  </a:cubicBezTo>
                  <a:cubicBezTo>
                    <a:pt x="1225" y="475"/>
                    <a:pt x="1445" y="402"/>
                    <a:pt x="1665" y="402"/>
                  </a:cubicBezTo>
                  <a:close/>
                  <a:moveTo>
                    <a:pt x="1341" y="0"/>
                  </a:moveTo>
                  <a:cubicBezTo>
                    <a:pt x="1206" y="0"/>
                    <a:pt x="1081" y="23"/>
                    <a:pt x="955" y="59"/>
                  </a:cubicBezTo>
                  <a:cubicBezTo>
                    <a:pt x="784" y="108"/>
                    <a:pt x="612" y="181"/>
                    <a:pt x="441" y="255"/>
                  </a:cubicBezTo>
                  <a:cubicBezTo>
                    <a:pt x="294" y="353"/>
                    <a:pt x="172" y="451"/>
                    <a:pt x="98" y="549"/>
                  </a:cubicBezTo>
                  <a:cubicBezTo>
                    <a:pt x="25" y="647"/>
                    <a:pt x="0" y="745"/>
                    <a:pt x="0" y="867"/>
                  </a:cubicBezTo>
                  <a:cubicBezTo>
                    <a:pt x="0" y="989"/>
                    <a:pt x="49" y="1112"/>
                    <a:pt x="172" y="1234"/>
                  </a:cubicBezTo>
                  <a:cubicBezTo>
                    <a:pt x="270" y="1357"/>
                    <a:pt x="490" y="1504"/>
                    <a:pt x="808" y="1675"/>
                  </a:cubicBezTo>
                  <a:lnTo>
                    <a:pt x="1372" y="2018"/>
                  </a:lnTo>
                  <a:lnTo>
                    <a:pt x="3478" y="793"/>
                  </a:lnTo>
                  <a:lnTo>
                    <a:pt x="2914" y="475"/>
                  </a:lnTo>
                  <a:cubicBezTo>
                    <a:pt x="2596" y="279"/>
                    <a:pt x="2327" y="157"/>
                    <a:pt x="2131" y="108"/>
                  </a:cubicBezTo>
                  <a:cubicBezTo>
                    <a:pt x="1935" y="34"/>
                    <a:pt x="1714" y="10"/>
                    <a:pt x="1494" y="10"/>
                  </a:cubicBezTo>
                  <a:cubicBezTo>
                    <a:pt x="1442" y="3"/>
                    <a:pt x="1391" y="0"/>
                    <a:pt x="1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4"/>
            <p:cNvSpPr/>
            <p:nvPr/>
          </p:nvSpPr>
          <p:spPr>
            <a:xfrm>
              <a:off x="4735950" y="2589025"/>
              <a:ext cx="88175" cy="50850"/>
            </a:xfrm>
            <a:custGeom>
              <a:avLst/>
              <a:gdLst/>
              <a:ahLst/>
              <a:cxnLst/>
              <a:rect l="l" t="t" r="r" b="b"/>
              <a:pathLst>
                <a:path w="3527" h="2034" extrusionOk="0">
                  <a:moveTo>
                    <a:pt x="1347" y="907"/>
                  </a:moveTo>
                  <a:lnTo>
                    <a:pt x="1935" y="1249"/>
                  </a:lnTo>
                  <a:lnTo>
                    <a:pt x="808" y="1568"/>
                  </a:lnTo>
                  <a:lnTo>
                    <a:pt x="808" y="1568"/>
                  </a:lnTo>
                  <a:lnTo>
                    <a:pt x="1347" y="907"/>
                  </a:lnTo>
                  <a:close/>
                  <a:moveTo>
                    <a:pt x="1322" y="1"/>
                  </a:moveTo>
                  <a:lnTo>
                    <a:pt x="0" y="1666"/>
                  </a:lnTo>
                  <a:lnTo>
                    <a:pt x="637" y="2033"/>
                  </a:lnTo>
                  <a:lnTo>
                    <a:pt x="3526" y="1274"/>
                  </a:lnTo>
                  <a:lnTo>
                    <a:pt x="2963" y="956"/>
                  </a:lnTo>
                  <a:lnTo>
                    <a:pt x="2449" y="1103"/>
                  </a:lnTo>
                  <a:lnTo>
                    <a:pt x="1616" y="613"/>
                  </a:lnTo>
                  <a:lnTo>
                    <a:pt x="1861" y="319"/>
                  </a:lnTo>
                  <a:lnTo>
                    <a:pt x="1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4"/>
            <p:cNvSpPr/>
            <p:nvPr/>
          </p:nvSpPr>
          <p:spPr>
            <a:xfrm>
              <a:off x="4684525" y="2580450"/>
              <a:ext cx="83275" cy="48400"/>
            </a:xfrm>
            <a:custGeom>
              <a:avLst/>
              <a:gdLst/>
              <a:ahLst/>
              <a:cxnLst/>
              <a:rect l="l" t="t" r="r" b="b"/>
              <a:pathLst>
                <a:path w="3331" h="1936" extrusionOk="0">
                  <a:moveTo>
                    <a:pt x="2792" y="1"/>
                  </a:moveTo>
                  <a:lnTo>
                    <a:pt x="1102" y="980"/>
                  </a:lnTo>
                  <a:lnTo>
                    <a:pt x="416" y="588"/>
                  </a:lnTo>
                  <a:lnTo>
                    <a:pt x="0" y="809"/>
                  </a:lnTo>
                  <a:lnTo>
                    <a:pt x="1935" y="1935"/>
                  </a:lnTo>
                  <a:lnTo>
                    <a:pt x="2351" y="1690"/>
                  </a:lnTo>
                  <a:lnTo>
                    <a:pt x="1641" y="1299"/>
                  </a:lnTo>
                  <a:lnTo>
                    <a:pt x="3330" y="319"/>
                  </a:lnTo>
                  <a:lnTo>
                    <a:pt x="27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4"/>
            <p:cNvSpPr/>
            <p:nvPr/>
          </p:nvSpPr>
          <p:spPr>
            <a:xfrm>
              <a:off x="4666750" y="2549225"/>
              <a:ext cx="88200" cy="50850"/>
            </a:xfrm>
            <a:custGeom>
              <a:avLst/>
              <a:gdLst/>
              <a:ahLst/>
              <a:cxnLst/>
              <a:rect l="l" t="t" r="r" b="b"/>
              <a:pathLst>
                <a:path w="3528" h="2034" extrusionOk="0">
                  <a:moveTo>
                    <a:pt x="1372" y="907"/>
                  </a:moveTo>
                  <a:lnTo>
                    <a:pt x="1935" y="1250"/>
                  </a:lnTo>
                  <a:lnTo>
                    <a:pt x="809" y="1568"/>
                  </a:lnTo>
                  <a:lnTo>
                    <a:pt x="1372" y="907"/>
                  </a:lnTo>
                  <a:close/>
                  <a:moveTo>
                    <a:pt x="1323" y="1"/>
                  </a:moveTo>
                  <a:lnTo>
                    <a:pt x="1" y="1666"/>
                  </a:lnTo>
                  <a:lnTo>
                    <a:pt x="662" y="2033"/>
                  </a:lnTo>
                  <a:lnTo>
                    <a:pt x="3527" y="1274"/>
                  </a:lnTo>
                  <a:lnTo>
                    <a:pt x="2988" y="956"/>
                  </a:lnTo>
                  <a:lnTo>
                    <a:pt x="2474" y="1103"/>
                  </a:lnTo>
                  <a:lnTo>
                    <a:pt x="1617" y="613"/>
                  </a:lnTo>
                  <a:lnTo>
                    <a:pt x="1862" y="319"/>
                  </a:lnTo>
                  <a:lnTo>
                    <a:pt x="13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4"/>
            <p:cNvSpPr/>
            <p:nvPr/>
          </p:nvSpPr>
          <p:spPr>
            <a:xfrm>
              <a:off x="5169375" y="2499025"/>
              <a:ext cx="103475" cy="60025"/>
            </a:xfrm>
            <a:custGeom>
              <a:avLst/>
              <a:gdLst/>
              <a:ahLst/>
              <a:cxnLst/>
              <a:rect l="l" t="t" r="r" b="b"/>
              <a:pathLst>
                <a:path w="4139" h="2401" extrusionOk="0">
                  <a:moveTo>
                    <a:pt x="1984" y="491"/>
                  </a:moveTo>
                  <a:cubicBezTo>
                    <a:pt x="2253" y="515"/>
                    <a:pt x="2523" y="589"/>
                    <a:pt x="2792" y="735"/>
                  </a:cubicBezTo>
                  <a:lnTo>
                    <a:pt x="3013" y="858"/>
                  </a:lnTo>
                  <a:lnTo>
                    <a:pt x="1494" y="1739"/>
                  </a:lnTo>
                  <a:lnTo>
                    <a:pt x="1274" y="1617"/>
                  </a:lnTo>
                  <a:cubicBezTo>
                    <a:pt x="1005" y="1470"/>
                    <a:pt x="858" y="1299"/>
                    <a:pt x="858" y="1152"/>
                  </a:cubicBezTo>
                  <a:cubicBezTo>
                    <a:pt x="858" y="1005"/>
                    <a:pt x="980" y="858"/>
                    <a:pt x="1225" y="711"/>
                  </a:cubicBezTo>
                  <a:cubicBezTo>
                    <a:pt x="1470" y="564"/>
                    <a:pt x="1715" y="491"/>
                    <a:pt x="1984" y="491"/>
                  </a:cubicBezTo>
                  <a:close/>
                  <a:moveTo>
                    <a:pt x="1788" y="1"/>
                  </a:moveTo>
                  <a:cubicBezTo>
                    <a:pt x="1568" y="1"/>
                    <a:pt x="1347" y="25"/>
                    <a:pt x="1151" y="74"/>
                  </a:cubicBezTo>
                  <a:cubicBezTo>
                    <a:pt x="931" y="148"/>
                    <a:pt x="735" y="221"/>
                    <a:pt x="564" y="319"/>
                  </a:cubicBezTo>
                  <a:cubicBezTo>
                    <a:pt x="368" y="442"/>
                    <a:pt x="221" y="540"/>
                    <a:pt x="147" y="662"/>
                  </a:cubicBezTo>
                  <a:cubicBezTo>
                    <a:pt x="49" y="784"/>
                    <a:pt x="1" y="907"/>
                    <a:pt x="1" y="1029"/>
                  </a:cubicBezTo>
                  <a:cubicBezTo>
                    <a:pt x="1" y="1201"/>
                    <a:pt x="74" y="1323"/>
                    <a:pt x="221" y="1470"/>
                  </a:cubicBezTo>
                  <a:cubicBezTo>
                    <a:pt x="343" y="1617"/>
                    <a:pt x="588" y="1788"/>
                    <a:pt x="980" y="2009"/>
                  </a:cubicBezTo>
                  <a:lnTo>
                    <a:pt x="1666" y="2401"/>
                  </a:lnTo>
                  <a:lnTo>
                    <a:pt x="4139" y="956"/>
                  </a:lnTo>
                  <a:lnTo>
                    <a:pt x="3478" y="564"/>
                  </a:lnTo>
                  <a:cubicBezTo>
                    <a:pt x="3086" y="344"/>
                    <a:pt x="2792" y="197"/>
                    <a:pt x="2547" y="123"/>
                  </a:cubicBezTo>
                  <a:cubicBezTo>
                    <a:pt x="2302" y="50"/>
                    <a:pt x="2058" y="1"/>
                    <a:pt x="1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4"/>
            <p:cNvSpPr/>
            <p:nvPr/>
          </p:nvSpPr>
          <p:spPr>
            <a:xfrm>
              <a:off x="5120400" y="2457400"/>
              <a:ext cx="104100" cy="60625"/>
            </a:xfrm>
            <a:custGeom>
              <a:avLst/>
              <a:gdLst/>
              <a:ahLst/>
              <a:cxnLst/>
              <a:rect l="l" t="t" r="r" b="b"/>
              <a:pathLst>
                <a:path w="4164" h="2425" extrusionOk="0">
                  <a:moveTo>
                    <a:pt x="1617" y="1078"/>
                  </a:moveTo>
                  <a:lnTo>
                    <a:pt x="2302" y="1470"/>
                  </a:lnTo>
                  <a:lnTo>
                    <a:pt x="956" y="1862"/>
                  </a:lnTo>
                  <a:lnTo>
                    <a:pt x="1617" y="1078"/>
                  </a:lnTo>
                  <a:close/>
                  <a:moveTo>
                    <a:pt x="1568" y="1"/>
                  </a:moveTo>
                  <a:lnTo>
                    <a:pt x="0" y="1984"/>
                  </a:lnTo>
                  <a:lnTo>
                    <a:pt x="760" y="2425"/>
                  </a:lnTo>
                  <a:lnTo>
                    <a:pt x="4163" y="1519"/>
                  </a:lnTo>
                  <a:lnTo>
                    <a:pt x="3527" y="1127"/>
                  </a:lnTo>
                  <a:lnTo>
                    <a:pt x="2915" y="1299"/>
                  </a:lnTo>
                  <a:lnTo>
                    <a:pt x="1911" y="735"/>
                  </a:lnTo>
                  <a:lnTo>
                    <a:pt x="2204" y="368"/>
                  </a:lnTo>
                  <a:lnTo>
                    <a:pt x="15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4"/>
            <p:cNvSpPr/>
            <p:nvPr/>
          </p:nvSpPr>
          <p:spPr>
            <a:xfrm>
              <a:off x="5059175" y="2447600"/>
              <a:ext cx="99200" cy="56975"/>
            </a:xfrm>
            <a:custGeom>
              <a:avLst/>
              <a:gdLst/>
              <a:ahLst/>
              <a:cxnLst/>
              <a:rect l="l" t="t" r="r" b="b"/>
              <a:pathLst>
                <a:path w="3968" h="2279" extrusionOk="0">
                  <a:moveTo>
                    <a:pt x="3331" y="1"/>
                  </a:moveTo>
                  <a:lnTo>
                    <a:pt x="1323" y="1152"/>
                  </a:lnTo>
                  <a:lnTo>
                    <a:pt x="490" y="687"/>
                  </a:lnTo>
                  <a:lnTo>
                    <a:pt x="1" y="956"/>
                  </a:lnTo>
                  <a:lnTo>
                    <a:pt x="2303" y="2278"/>
                  </a:lnTo>
                  <a:lnTo>
                    <a:pt x="2792" y="2009"/>
                  </a:lnTo>
                  <a:lnTo>
                    <a:pt x="1960" y="1519"/>
                  </a:lnTo>
                  <a:lnTo>
                    <a:pt x="3968" y="368"/>
                  </a:lnTo>
                  <a:lnTo>
                    <a:pt x="33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4"/>
            <p:cNvSpPr/>
            <p:nvPr/>
          </p:nvSpPr>
          <p:spPr>
            <a:xfrm>
              <a:off x="5038375" y="2410275"/>
              <a:ext cx="104700" cy="60000"/>
            </a:xfrm>
            <a:custGeom>
              <a:avLst/>
              <a:gdLst/>
              <a:ahLst/>
              <a:cxnLst/>
              <a:rect l="l" t="t" r="r" b="b"/>
              <a:pathLst>
                <a:path w="4188" h="2400" extrusionOk="0">
                  <a:moveTo>
                    <a:pt x="1616" y="1078"/>
                  </a:moveTo>
                  <a:lnTo>
                    <a:pt x="2302" y="1469"/>
                  </a:lnTo>
                  <a:lnTo>
                    <a:pt x="955" y="1861"/>
                  </a:lnTo>
                  <a:lnTo>
                    <a:pt x="1616" y="1078"/>
                  </a:lnTo>
                  <a:close/>
                  <a:moveTo>
                    <a:pt x="1567" y="0"/>
                  </a:moveTo>
                  <a:lnTo>
                    <a:pt x="0" y="1959"/>
                  </a:lnTo>
                  <a:lnTo>
                    <a:pt x="759" y="2400"/>
                  </a:lnTo>
                  <a:lnTo>
                    <a:pt x="4188" y="1494"/>
                  </a:lnTo>
                  <a:lnTo>
                    <a:pt x="3526" y="1127"/>
                  </a:lnTo>
                  <a:lnTo>
                    <a:pt x="2914" y="1298"/>
                  </a:lnTo>
                  <a:lnTo>
                    <a:pt x="1910" y="710"/>
                  </a:lnTo>
                  <a:lnTo>
                    <a:pt x="2204" y="367"/>
                  </a:lnTo>
                  <a:lnTo>
                    <a:pt x="15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4"/>
            <p:cNvSpPr/>
            <p:nvPr/>
          </p:nvSpPr>
          <p:spPr>
            <a:xfrm>
              <a:off x="5102650" y="2611075"/>
              <a:ext cx="30025" cy="53900"/>
            </a:xfrm>
            <a:custGeom>
              <a:avLst/>
              <a:gdLst/>
              <a:ahLst/>
              <a:cxnLst/>
              <a:rect l="l" t="t" r="r" b="b"/>
              <a:pathLst>
                <a:path w="1201" h="2156" extrusionOk="0">
                  <a:moveTo>
                    <a:pt x="0" y="0"/>
                  </a:moveTo>
                  <a:lnTo>
                    <a:pt x="0" y="1861"/>
                  </a:lnTo>
                  <a:cubicBezTo>
                    <a:pt x="319" y="2057"/>
                    <a:pt x="759" y="2155"/>
                    <a:pt x="1200" y="2155"/>
                  </a:cubicBezTo>
                  <a:lnTo>
                    <a:pt x="1200" y="270"/>
                  </a:lnTo>
                  <a:cubicBezTo>
                    <a:pt x="759" y="270"/>
                    <a:pt x="319" y="172"/>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4742050" y="2744525"/>
              <a:ext cx="30025" cy="53900"/>
            </a:xfrm>
            <a:custGeom>
              <a:avLst/>
              <a:gdLst/>
              <a:ahLst/>
              <a:cxnLst/>
              <a:rect l="l" t="t" r="r" b="b"/>
              <a:pathLst>
                <a:path w="1201" h="2156" extrusionOk="0">
                  <a:moveTo>
                    <a:pt x="1201" y="0"/>
                  </a:moveTo>
                  <a:cubicBezTo>
                    <a:pt x="858" y="196"/>
                    <a:pt x="417" y="294"/>
                    <a:pt x="1" y="294"/>
                  </a:cubicBezTo>
                  <a:lnTo>
                    <a:pt x="1" y="2155"/>
                  </a:lnTo>
                  <a:cubicBezTo>
                    <a:pt x="417" y="2155"/>
                    <a:pt x="858" y="2082"/>
                    <a:pt x="1201" y="1886"/>
                  </a:cubicBezTo>
                  <a:lnTo>
                    <a:pt x="1201" y="0"/>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5128350" y="2354550"/>
              <a:ext cx="238800" cy="280425"/>
            </a:xfrm>
            <a:custGeom>
              <a:avLst/>
              <a:gdLst/>
              <a:ahLst/>
              <a:cxnLst/>
              <a:rect l="l" t="t" r="r" b="b"/>
              <a:pathLst>
                <a:path w="9552" h="11217" extrusionOk="0">
                  <a:moveTo>
                    <a:pt x="2890" y="1911"/>
                  </a:moveTo>
                  <a:cubicBezTo>
                    <a:pt x="1397" y="2572"/>
                    <a:pt x="1" y="7567"/>
                    <a:pt x="833" y="9331"/>
                  </a:cubicBezTo>
                  <a:cubicBezTo>
                    <a:pt x="1642" y="11094"/>
                    <a:pt x="2964" y="11216"/>
                    <a:pt x="4605" y="10775"/>
                  </a:cubicBezTo>
                  <a:cubicBezTo>
                    <a:pt x="6245" y="10335"/>
                    <a:pt x="8106" y="8180"/>
                    <a:pt x="8719" y="6196"/>
                  </a:cubicBezTo>
                  <a:cubicBezTo>
                    <a:pt x="9551" y="3454"/>
                    <a:pt x="7151" y="1"/>
                    <a:pt x="2890" y="191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4"/>
            <p:cNvSpPr/>
            <p:nvPr/>
          </p:nvSpPr>
          <p:spPr>
            <a:xfrm>
              <a:off x="4945300" y="3867900"/>
              <a:ext cx="211250" cy="63700"/>
            </a:xfrm>
            <a:custGeom>
              <a:avLst/>
              <a:gdLst/>
              <a:ahLst/>
              <a:cxnLst/>
              <a:rect l="l" t="t" r="r" b="b"/>
              <a:pathLst>
                <a:path w="8450" h="2548" extrusionOk="0">
                  <a:moveTo>
                    <a:pt x="8449" y="1690"/>
                  </a:moveTo>
                  <a:lnTo>
                    <a:pt x="8449" y="2082"/>
                  </a:lnTo>
                  <a:cubicBezTo>
                    <a:pt x="7666" y="2547"/>
                    <a:pt x="5903" y="2303"/>
                    <a:pt x="5437" y="2082"/>
                  </a:cubicBezTo>
                  <a:cubicBezTo>
                    <a:pt x="5119" y="1617"/>
                    <a:pt x="4311" y="1739"/>
                    <a:pt x="3846" y="1935"/>
                  </a:cubicBezTo>
                  <a:cubicBezTo>
                    <a:pt x="2082" y="2082"/>
                    <a:pt x="1421" y="1813"/>
                    <a:pt x="834" y="1397"/>
                  </a:cubicBezTo>
                  <a:cubicBezTo>
                    <a:pt x="540" y="1176"/>
                    <a:pt x="1" y="613"/>
                    <a:pt x="74" y="1"/>
                  </a:cubicBezTo>
                  <a:cubicBezTo>
                    <a:pt x="2156" y="490"/>
                    <a:pt x="8449" y="1690"/>
                    <a:pt x="8449" y="169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4"/>
            <p:cNvSpPr/>
            <p:nvPr/>
          </p:nvSpPr>
          <p:spPr>
            <a:xfrm>
              <a:off x="4941650" y="3833625"/>
              <a:ext cx="226525" cy="88175"/>
            </a:xfrm>
            <a:custGeom>
              <a:avLst/>
              <a:gdLst/>
              <a:ahLst/>
              <a:cxnLst/>
              <a:rect l="l" t="t" r="r" b="b"/>
              <a:pathLst>
                <a:path w="9061" h="3527" extrusionOk="0">
                  <a:moveTo>
                    <a:pt x="5583" y="0"/>
                  </a:moveTo>
                  <a:cubicBezTo>
                    <a:pt x="5583" y="0"/>
                    <a:pt x="3649" y="539"/>
                    <a:pt x="2498" y="711"/>
                  </a:cubicBezTo>
                  <a:cubicBezTo>
                    <a:pt x="1371" y="882"/>
                    <a:pt x="539" y="686"/>
                    <a:pt x="269" y="1102"/>
                  </a:cubicBezTo>
                  <a:cubicBezTo>
                    <a:pt x="0" y="1494"/>
                    <a:pt x="612" y="2547"/>
                    <a:pt x="1616" y="2914"/>
                  </a:cubicBezTo>
                  <a:cubicBezTo>
                    <a:pt x="2620" y="3257"/>
                    <a:pt x="4677" y="2865"/>
                    <a:pt x="5436" y="3012"/>
                  </a:cubicBezTo>
                  <a:cubicBezTo>
                    <a:pt x="6195" y="3184"/>
                    <a:pt x="8130" y="3527"/>
                    <a:pt x="8595" y="3061"/>
                  </a:cubicBezTo>
                  <a:cubicBezTo>
                    <a:pt x="9061" y="2596"/>
                    <a:pt x="8595" y="270"/>
                    <a:pt x="8595" y="27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4"/>
            <p:cNvSpPr/>
            <p:nvPr/>
          </p:nvSpPr>
          <p:spPr>
            <a:xfrm>
              <a:off x="5191425" y="3661600"/>
              <a:ext cx="159800" cy="143275"/>
            </a:xfrm>
            <a:custGeom>
              <a:avLst/>
              <a:gdLst/>
              <a:ahLst/>
              <a:cxnLst/>
              <a:rect l="l" t="t" r="r" b="b"/>
              <a:pathLst>
                <a:path w="6392" h="5731" extrusionOk="0">
                  <a:moveTo>
                    <a:pt x="6293" y="4335"/>
                  </a:moveTo>
                  <a:lnTo>
                    <a:pt x="2841" y="466"/>
                  </a:lnTo>
                  <a:cubicBezTo>
                    <a:pt x="1445" y="74"/>
                    <a:pt x="0" y="0"/>
                    <a:pt x="196" y="1274"/>
                  </a:cubicBezTo>
                  <a:cubicBezTo>
                    <a:pt x="343" y="2400"/>
                    <a:pt x="2155" y="2890"/>
                    <a:pt x="3379" y="3992"/>
                  </a:cubicBezTo>
                  <a:lnTo>
                    <a:pt x="4530" y="4996"/>
                  </a:lnTo>
                  <a:cubicBezTo>
                    <a:pt x="5338" y="5730"/>
                    <a:pt x="6391" y="5094"/>
                    <a:pt x="6293" y="433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5171200" y="2559025"/>
              <a:ext cx="117575" cy="80850"/>
            </a:xfrm>
            <a:custGeom>
              <a:avLst/>
              <a:gdLst/>
              <a:ahLst/>
              <a:cxnLst/>
              <a:rect l="l" t="t" r="r" b="b"/>
              <a:pathLst>
                <a:path w="4703" h="3234" extrusionOk="0">
                  <a:moveTo>
                    <a:pt x="3821" y="1"/>
                  </a:moveTo>
                  <a:cubicBezTo>
                    <a:pt x="3699" y="148"/>
                    <a:pt x="3552" y="270"/>
                    <a:pt x="3405" y="392"/>
                  </a:cubicBezTo>
                  <a:cubicBezTo>
                    <a:pt x="2499" y="1078"/>
                    <a:pt x="1642" y="1494"/>
                    <a:pt x="540" y="1788"/>
                  </a:cubicBezTo>
                  <a:cubicBezTo>
                    <a:pt x="368" y="1837"/>
                    <a:pt x="172" y="1862"/>
                    <a:pt x="1" y="1911"/>
                  </a:cubicBezTo>
                  <a:lnTo>
                    <a:pt x="74" y="2915"/>
                  </a:lnTo>
                  <a:cubicBezTo>
                    <a:pt x="1250" y="3233"/>
                    <a:pt x="2376" y="2743"/>
                    <a:pt x="3184" y="2498"/>
                  </a:cubicBezTo>
                  <a:cubicBezTo>
                    <a:pt x="3772" y="2352"/>
                    <a:pt x="4703" y="2180"/>
                    <a:pt x="4703" y="1568"/>
                  </a:cubicBezTo>
                  <a:lnTo>
                    <a:pt x="38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4"/>
            <p:cNvSpPr/>
            <p:nvPr/>
          </p:nvSpPr>
          <p:spPr>
            <a:xfrm>
              <a:off x="5195700" y="3692825"/>
              <a:ext cx="158575" cy="124300"/>
            </a:xfrm>
            <a:custGeom>
              <a:avLst/>
              <a:gdLst/>
              <a:ahLst/>
              <a:cxnLst/>
              <a:rect l="l" t="t" r="r" b="b"/>
              <a:pathLst>
                <a:path w="6343" h="4972" extrusionOk="0">
                  <a:moveTo>
                    <a:pt x="4359" y="3747"/>
                  </a:moveTo>
                  <a:lnTo>
                    <a:pt x="3208" y="2743"/>
                  </a:lnTo>
                  <a:cubicBezTo>
                    <a:pt x="1984" y="1641"/>
                    <a:pt x="172" y="1151"/>
                    <a:pt x="25" y="25"/>
                  </a:cubicBezTo>
                  <a:lnTo>
                    <a:pt x="25" y="25"/>
                  </a:lnTo>
                  <a:lnTo>
                    <a:pt x="25" y="25"/>
                  </a:lnTo>
                  <a:lnTo>
                    <a:pt x="25" y="25"/>
                  </a:lnTo>
                  <a:lnTo>
                    <a:pt x="25" y="25"/>
                  </a:lnTo>
                  <a:lnTo>
                    <a:pt x="25" y="25"/>
                  </a:lnTo>
                  <a:lnTo>
                    <a:pt x="25" y="25"/>
                  </a:lnTo>
                  <a:lnTo>
                    <a:pt x="25" y="25"/>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cubicBezTo>
                    <a:pt x="1" y="123"/>
                    <a:pt x="1" y="245"/>
                    <a:pt x="25" y="392"/>
                  </a:cubicBezTo>
                  <a:cubicBezTo>
                    <a:pt x="172" y="1518"/>
                    <a:pt x="1984" y="2008"/>
                    <a:pt x="3208" y="3110"/>
                  </a:cubicBezTo>
                  <a:lnTo>
                    <a:pt x="4359" y="4114"/>
                  </a:lnTo>
                  <a:cubicBezTo>
                    <a:pt x="5314" y="4971"/>
                    <a:pt x="6343" y="4359"/>
                    <a:pt x="6122" y="3086"/>
                  </a:cubicBezTo>
                  <a:cubicBezTo>
                    <a:pt x="6220" y="3845"/>
                    <a:pt x="5167" y="4481"/>
                    <a:pt x="4359" y="374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4"/>
            <p:cNvSpPr/>
            <p:nvPr/>
          </p:nvSpPr>
          <p:spPr>
            <a:xfrm>
              <a:off x="5189575" y="3055525"/>
              <a:ext cx="188575" cy="734050"/>
            </a:xfrm>
            <a:custGeom>
              <a:avLst/>
              <a:gdLst/>
              <a:ahLst/>
              <a:cxnLst/>
              <a:rect l="l" t="t" r="r" b="b"/>
              <a:pathLst>
                <a:path w="7543" h="29362" extrusionOk="0">
                  <a:moveTo>
                    <a:pt x="6343" y="1714"/>
                  </a:moveTo>
                  <a:cubicBezTo>
                    <a:pt x="7543" y="3404"/>
                    <a:pt x="4555" y="8081"/>
                    <a:pt x="5363" y="13885"/>
                  </a:cubicBezTo>
                  <a:cubicBezTo>
                    <a:pt x="5927" y="17827"/>
                    <a:pt x="7004" y="24464"/>
                    <a:pt x="6735" y="28186"/>
                  </a:cubicBezTo>
                  <a:cubicBezTo>
                    <a:pt x="6686" y="28872"/>
                    <a:pt x="4041" y="29361"/>
                    <a:pt x="3306" y="26080"/>
                  </a:cubicBezTo>
                  <a:cubicBezTo>
                    <a:pt x="2082" y="20472"/>
                    <a:pt x="539" y="16970"/>
                    <a:pt x="1" y="12612"/>
                  </a:cubicBezTo>
                  <a:lnTo>
                    <a:pt x="294" y="0"/>
                  </a:ln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5008375" y="3083075"/>
              <a:ext cx="252850" cy="802600"/>
            </a:xfrm>
            <a:custGeom>
              <a:avLst/>
              <a:gdLst/>
              <a:ahLst/>
              <a:cxnLst/>
              <a:rect l="l" t="t" r="r" b="b"/>
              <a:pathLst>
                <a:path w="10114" h="32104" extrusionOk="0">
                  <a:moveTo>
                    <a:pt x="9771" y="0"/>
                  </a:moveTo>
                  <a:cubicBezTo>
                    <a:pt x="10114" y="5241"/>
                    <a:pt x="6343" y="11657"/>
                    <a:pt x="6587" y="15868"/>
                  </a:cubicBezTo>
                  <a:cubicBezTo>
                    <a:pt x="6857" y="20252"/>
                    <a:pt x="6367" y="25541"/>
                    <a:pt x="6367" y="30267"/>
                  </a:cubicBezTo>
                  <a:cubicBezTo>
                    <a:pt x="6367" y="30267"/>
                    <a:pt x="2498" y="32104"/>
                    <a:pt x="2327" y="29263"/>
                  </a:cubicBezTo>
                  <a:cubicBezTo>
                    <a:pt x="1763" y="20031"/>
                    <a:pt x="0" y="17142"/>
                    <a:pt x="2400" y="221"/>
                  </a:cubicBezTo>
                  <a:close/>
                </a:path>
              </a:pathLst>
            </a:custGeom>
            <a:solidFill>
              <a:srgbClr val="464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4"/>
            <p:cNvSpPr/>
            <p:nvPr/>
          </p:nvSpPr>
          <p:spPr>
            <a:xfrm>
              <a:off x="5029800" y="2597600"/>
              <a:ext cx="366125" cy="644050"/>
            </a:xfrm>
            <a:custGeom>
              <a:avLst/>
              <a:gdLst/>
              <a:ahLst/>
              <a:cxnLst/>
              <a:rect l="l" t="t" r="r" b="b"/>
              <a:pathLst>
                <a:path w="14645" h="25762" extrusionOk="0">
                  <a:moveTo>
                    <a:pt x="1935" y="14350"/>
                  </a:moveTo>
                  <a:cubicBezTo>
                    <a:pt x="1788" y="9306"/>
                    <a:pt x="2743" y="4310"/>
                    <a:pt x="2743" y="4310"/>
                  </a:cubicBezTo>
                  <a:cubicBezTo>
                    <a:pt x="3184" y="3674"/>
                    <a:pt x="3747" y="3110"/>
                    <a:pt x="4384" y="2645"/>
                  </a:cubicBezTo>
                  <a:lnTo>
                    <a:pt x="5608" y="1151"/>
                  </a:lnTo>
                  <a:cubicBezTo>
                    <a:pt x="6490" y="931"/>
                    <a:pt x="7371" y="686"/>
                    <a:pt x="8204" y="417"/>
                  </a:cubicBezTo>
                  <a:cubicBezTo>
                    <a:pt x="9600" y="0"/>
                    <a:pt x="11093" y="0"/>
                    <a:pt x="12465" y="417"/>
                  </a:cubicBezTo>
                  <a:cubicBezTo>
                    <a:pt x="14277" y="1200"/>
                    <a:pt x="14644" y="2425"/>
                    <a:pt x="13836" y="4776"/>
                  </a:cubicBezTo>
                  <a:cubicBezTo>
                    <a:pt x="13836" y="4873"/>
                    <a:pt x="12220" y="11338"/>
                    <a:pt x="12024" y="13322"/>
                  </a:cubicBezTo>
                  <a:cubicBezTo>
                    <a:pt x="11999" y="13518"/>
                    <a:pt x="13395" y="18734"/>
                    <a:pt x="13714" y="20889"/>
                  </a:cubicBezTo>
                  <a:cubicBezTo>
                    <a:pt x="13714" y="20889"/>
                    <a:pt x="12367" y="22088"/>
                    <a:pt x="11999" y="22407"/>
                  </a:cubicBezTo>
                  <a:cubicBezTo>
                    <a:pt x="9306" y="25762"/>
                    <a:pt x="466" y="21697"/>
                    <a:pt x="123" y="19909"/>
                  </a:cubicBezTo>
                  <a:cubicBezTo>
                    <a:pt x="0" y="19223"/>
                    <a:pt x="1078" y="17166"/>
                    <a:pt x="1935" y="14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4"/>
            <p:cNvSpPr/>
            <p:nvPr/>
          </p:nvSpPr>
          <p:spPr>
            <a:xfrm>
              <a:off x="5157750" y="2363750"/>
              <a:ext cx="222250" cy="265700"/>
            </a:xfrm>
            <a:custGeom>
              <a:avLst/>
              <a:gdLst/>
              <a:ahLst/>
              <a:cxnLst/>
              <a:rect l="l" t="t" r="r" b="b"/>
              <a:pathLst>
                <a:path w="8890" h="10628" extrusionOk="0">
                  <a:moveTo>
                    <a:pt x="1151" y="1837"/>
                  </a:moveTo>
                  <a:cubicBezTo>
                    <a:pt x="1151" y="1837"/>
                    <a:pt x="710" y="2253"/>
                    <a:pt x="441" y="3134"/>
                  </a:cubicBezTo>
                  <a:cubicBezTo>
                    <a:pt x="172" y="3992"/>
                    <a:pt x="245" y="4579"/>
                    <a:pt x="221" y="5045"/>
                  </a:cubicBezTo>
                  <a:cubicBezTo>
                    <a:pt x="196" y="5485"/>
                    <a:pt x="0" y="5730"/>
                    <a:pt x="98" y="5951"/>
                  </a:cubicBezTo>
                  <a:cubicBezTo>
                    <a:pt x="196" y="6171"/>
                    <a:pt x="735" y="4971"/>
                    <a:pt x="1249" y="4824"/>
                  </a:cubicBezTo>
                  <a:cubicBezTo>
                    <a:pt x="1788" y="4702"/>
                    <a:pt x="1714" y="6293"/>
                    <a:pt x="563" y="6734"/>
                  </a:cubicBezTo>
                  <a:cubicBezTo>
                    <a:pt x="74" y="7469"/>
                    <a:pt x="466" y="9330"/>
                    <a:pt x="735" y="9722"/>
                  </a:cubicBezTo>
                  <a:cubicBezTo>
                    <a:pt x="1004" y="10114"/>
                    <a:pt x="2694" y="10628"/>
                    <a:pt x="4139" y="10138"/>
                  </a:cubicBezTo>
                  <a:cubicBezTo>
                    <a:pt x="5584" y="9624"/>
                    <a:pt x="6514" y="8179"/>
                    <a:pt x="7714" y="6293"/>
                  </a:cubicBezTo>
                  <a:cubicBezTo>
                    <a:pt x="8889" y="4383"/>
                    <a:pt x="7714" y="3012"/>
                    <a:pt x="7714" y="3012"/>
                  </a:cubicBezTo>
                  <a:cubicBezTo>
                    <a:pt x="8302" y="1714"/>
                    <a:pt x="3845" y="49"/>
                    <a:pt x="2008" y="0"/>
                  </a:cubicBezTo>
                  <a:cubicBezTo>
                    <a:pt x="857" y="25"/>
                    <a:pt x="1151" y="1837"/>
                    <a:pt x="1151" y="183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4"/>
            <p:cNvSpPr/>
            <p:nvPr/>
          </p:nvSpPr>
          <p:spPr>
            <a:xfrm>
              <a:off x="5053675" y="2640150"/>
              <a:ext cx="197925" cy="376225"/>
            </a:xfrm>
            <a:custGeom>
              <a:avLst/>
              <a:gdLst/>
              <a:ahLst/>
              <a:cxnLst/>
              <a:rect l="l" t="t" r="r" b="b"/>
              <a:pathLst>
                <a:path w="7917" h="15049" extrusionOk="0">
                  <a:moveTo>
                    <a:pt x="4494" y="0"/>
                  </a:moveTo>
                  <a:cubicBezTo>
                    <a:pt x="4269" y="0"/>
                    <a:pt x="4043" y="35"/>
                    <a:pt x="3820" y="111"/>
                  </a:cubicBezTo>
                  <a:cubicBezTo>
                    <a:pt x="3110" y="331"/>
                    <a:pt x="2523" y="576"/>
                    <a:pt x="2155" y="1188"/>
                  </a:cubicBezTo>
                  <a:cubicBezTo>
                    <a:pt x="1249" y="2706"/>
                    <a:pt x="1102" y="7922"/>
                    <a:pt x="343" y="11081"/>
                  </a:cubicBezTo>
                  <a:cubicBezTo>
                    <a:pt x="245" y="11106"/>
                    <a:pt x="123" y="11106"/>
                    <a:pt x="0" y="11130"/>
                  </a:cubicBezTo>
                  <a:cubicBezTo>
                    <a:pt x="1200" y="12771"/>
                    <a:pt x="1763" y="13579"/>
                    <a:pt x="2841" y="15048"/>
                  </a:cubicBezTo>
                  <a:cubicBezTo>
                    <a:pt x="2939" y="15024"/>
                    <a:pt x="3037" y="14999"/>
                    <a:pt x="3061" y="14975"/>
                  </a:cubicBezTo>
                  <a:cubicBezTo>
                    <a:pt x="3380" y="14803"/>
                    <a:pt x="7396" y="3906"/>
                    <a:pt x="7396" y="3882"/>
                  </a:cubicBezTo>
                  <a:cubicBezTo>
                    <a:pt x="7917" y="2124"/>
                    <a:pt x="6245" y="0"/>
                    <a:pt x="4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4"/>
            <p:cNvSpPr/>
            <p:nvPr/>
          </p:nvSpPr>
          <p:spPr>
            <a:xfrm>
              <a:off x="2923225" y="4243800"/>
              <a:ext cx="238775" cy="105325"/>
            </a:xfrm>
            <a:custGeom>
              <a:avLst/>
              <a:gdLst/>
              <a:ahLst/>
              <a:cxnLst/>
              <a:rect l="l" t="t" r="r" b="b"/>
              <a:pathLst>
                <a:path w="9551" h="4213" extrusionOk="0">
                  <a:moveTo>
                    <a:pt x="490" y="294"/>
                  </a:moveTo>
                  <a:lnTo>
                    <a:pt x="3722" y="0"/>
                  </a:lnTo>
                  <a:cubicBezTo>
                    <a:pt x="3722" y="0"/>
                    <a:pt x="5804" y="588"/>
                    <a:pt x="7028" y="759"/>
                  </a:cubicBezTo>
                  <a:cubicBezTo>
                    <a:pt x="8253" y="931"/>
                    <a:pt x="9134" y="735"/>
                    <a:pt x="9428" y="1176"/>
                  </a:cubicBezTo>
                  <a:cubicBezTo>
                    <a:pt x="9477" y="1249"/>
                    <a:pt x="9502" y="1347"/>
                    <a:pt x="9502" y="1470"/>
                  </a:cubicBezTo>
                  <a:lnTo>
                    <a:pt x="9502" y="1470"/>
                  </a:lnTo>
                  <a:cubicBezTo>
                    <a:pt x="9502" y="1470"/>
                    <a:pt x="9502" y="1470"/>
                    <a:pt x="9502" y="1470"/>
                  </a:cubicBezTo>
                  <a:cubicBezTo>
                    <a:pt x="9550" y="2131"/>
                    <a:pt x="8987" y="2718"/>
                    <a:pt x="8669" y="2963"/>
                  </a:cubicBezTo>
                  <a:cubicBezTo>
                    <a:pt x="8032" y="3429"/>
                    <a:pt x="7347" y="3698"/>
                    <a:pt x="5437" y="3551"/>
                  </a:cubicBezTo>
                  <a:cubicBezTo>
                    <a:pt x="4947" y="3355"/>
                    <a:pt x="4065" y="3208"/>
                    <a:pt x="3722" y="3698"/>
                  </a:cubicBezTo>
                  <a:cubicBezTo>
                    <a:pt x="3233" y="3943"/>
                    <a:pt x="1347" y="4212"/>
                    <a:pt x="490" y="3698"/>
                  </a:cubicBezTo>
                  <a:lnTo>
                    <a:pt x="490" y="3282"/>
                  </a:lnTo>
                  <a:cubicBezTo>
                    <a:pt x="0" y="2767"/>
                    <a:pt x="490" y="294"/>
                    <a:pt x="490" y="294"/>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4"/>
            <p:cNvSpPr/>
            <p:nvPr/>
          </p:nvSpPr>
          <p:spPr>
            <a:xfrm>
              <a:off x="2873025" y="3504875"/>
              <a:ext cx="230825" cy="781175"/>
            </a:xfrm>
            <a:custGeom>
              <a:avLst/>
              <a:gdLst/>
              <a:ahLst/>
              <a:cxnLst/>
              <a:rect l="l" t="t" r="r" b="b"/>
              <a:pathLst>
                <a:path w="9233" h="31247" extrusionOk="0">
                  <a:moveTo>
                    <a:pt x="1078" y="0"/>
                  </a:moveTo>
                  <a:cubicBezTo>
                    <a:pt x="0" y="5510"/>
                    <a:pt x="3845" y="11559"/>
                    <a:pt x="3526" y="16015"/>
                  </a:cubicBezTo>
                  <a:cubicBezTo>
                    <a:pt x="3086" y="22113"/>
                    <a:pt x="2865" y="24782"/>
                    <a:pt x="2229" y="29778"/>
                  </a:cubicBezTo>
                  <a:cubicBezTo>
                    <a:pt x="2229" y="29778"/>
                    <a:pt x="4702" y="31247"/>
                    <a:pt x="6538" y="29557"/>
                  </a:cubicBezTo>
                  <a:cubicBezTo>
                    <a:pt x="8424" y="19811"/>
                    <a:pt x="9232" y="18048"/>
                    <a:pt x="8987"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4"/>
            <p:cNvSpPr/>
            <p:nvPr/>
          </p:nvSpPr>
          <p:spPr>
            <a:xfrm>
              <a:off x="3086675" y="2778800"/>
              <a:ext cx="217975" cy="317775"/>
            </a:xfrm>
            <a:custGeom>
              <a:avLst/>
              <a:gdLst/>
              <a:ahLst/>
              <a:cxnLst/>
              <a:rect l="l" t="t" r="r" b="b"/>
              <a:pathLst>
                <a:path w="8719" h="12711" extrusionOk="0">
                  <a:moveTo>
                    <a:pt x="7616" y="3650"/>
                  </a:moveTo>
                  <a:cubicBezTo>
                    <a:pt x="8718" y="4923"/>
                    <a:pt x="7788" y="10163"/>
                    <a:pt x="6269" y="11437"/>
                  </a:cubicBezTo>
                  <a:cubicBezTo>
                    <a:pt x="4727" y="12710"/>
                    <a:pt x="3453" y="12269"/>
                    <a:pt x="2106" y="11143"/>
                  </a:cubicBezTo>
                  <a:cubicBezTo>
                    <a:pt x="784" y="9992"/>
                    <a:pt x="0" y="7176"/>
                    <a:pt x="319" y="5045"/>
                  </a:cubicBezTo>
                  <a:cubicBezTo>
                    <a:pt x="760" y="2156"/>
                    <a:pt x="4506" y="1"/>
                    <a:pt x="7616" y="3650"/>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4"/>
            <p:cNvSpPr/>
            <p:nvPr/>
          </p:nvSpPr>
          <p:spPr>
            <a:xfrm>
              <a:off x="3079325" y="2801450"/>
              <a:ext cx="234500" cy="275525"/>
            </a:xfrm>
            <a:custGeom>
              <a:avLst/>
              <a:gdLst/>
              <a:ahLst/>
              <a:cxnLst/>
              <a:rect l="l" t="t" r="r" b="b"/>
              <a:pathLst>
                <a:path w="9380" h="11021" extrusionOk="0">
                  <a:moveTo>
                    <a:pt x="8302" y="3282"/>
                  </a:moveTo>
                  <a:cubicBezTo>
                    <a:pt x="8302" y="3282"/>
                    <a:pt x="8522" y="3845"/>
                    <a:pt x="8400" y="4776"/>
                  </a:cubicBezTo>
                  <a:cubicBezTo>
                    <a:pt x="8278" y="5707"/>
                    <a:pt x="7935" y="6221"/>
                    <a:pt x="7763" y="6637"/>
                  </a:cubicBezTo>
                  <a:cubicBezTo>
                    <a:pt x="7592" y="7078"/>
                    <a:pt x="7641" y="7396"/>
                    <a:pt x="7469" y="7568"/>
                  </a:cubicBezTo>
                  <a:cubicBezTo>
                    <a:pt x="7274" y="7715"/>
                    <a:pt x="7298" y="6343"/>
                    <a:pt x="6882" y="6000"/>
                  </a:cubicBezTo>
                  <a:cubicBezTo>
                    <a:pt x="6441" y="5658"/>
                    <a:pt x="5829" y="7151"/>
                    <a:pt x="6686" y="8057"/>
                  </a:cubicBezTo>
                  <a:cubicBezTo>
                    <a:pt x="6808" y="8988"/>
                    <a:pt x="5633" y="10506"/>
                    <a:pt x="5217" y="10776"/>
                  </a:cubicBezTo>
                  <a:cubicBezTo>
                    <a:pt x="4776" y="11020"/>
                    <a:pt x="2988" y="10751"/>
                    <a:pt x="1862" y="9649"/>
                  </a:cubicBezTo>
                  <a:cubicBezTo>
                    <a:pt x="760" y="8547"/>
                    <a:pt x="515" y="6784"/>
                    <a:pt x="246" y="4507"/>
                  </a:cubicBezTo>
                  <a:cubicBezTo>
                    <a:pt x="1" y="2229"/>
                    <a:pt x="1690" y="1470"/>
                    <a:pt x="1690" y="1470"/>
                  </a:cubicBezTo>
                  <a:cubicBezTo>
                    <a:pt x="1715" y="1"/>
                    <a:pt x="6588" y="417"/>
                    <a:pt x="8327" y="1176"/>
                  </a:cubicBezTo>
                  <a:cubicBezTo>
                    <a:pt x="9380" y="1715"/>
                    <a:pt x="8302" y="3282"/>
                    <a:pt x="8302" y="32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4"/>
            <p:cNvSpPr/>
            <p:nvPr/>
          </p:nvSpPr>
          <p:spPr>
            <a:xfrm>
              <a:off x="3078100" y="4317250"/>
              <a:ext cx="239400" cy="105325"/>
            </a:xfrm>
            <a:custGeom>
              <a:avLst/>
              <a:gdLst/>
              <a:ahLst/>
              <a:cxnLst/>
              <a:rect l="l" t="t" r="r" b="b"/>
              <a:pathLst>
                <a:path w="9576" h="4213" extrusionOk="0">
                  <a:moveTo>
                    <a:pt x="490" y="295"/>
                  </a:moveTo>
                  <a:lnTo>
                    <a:pt x="3747" y="1"/>
                  </a:lnTo>
                  <a:cubicBezTo>
                    <a:pt x="3747" y="1"/>
                    <a:pt x="5829" y="589"/>
                    <a:pt x="7053" y="760"/>
                  </a:cubicBezTo>
                  <a:cubicBezTo>
                    <a:pt x="8278" y="931"/>
                    <a:pt x="9159" y="735"/>
                    <a:pt x="9453" y="1176"/>
                  </a:cubicBezTo>
                  <a:cubicBezTo>
                    <a:pt x="9502" y="1250"/>
                    <a:pt x="9526" y="1348"/>
                    <a:pt x="9502" y="1470"/>
                  </a:cubicBezTo>
                  <a:lnTo>
                    <a:pt x="9502" y="1470"/>
                  </a:lnTo>
                  <a:lnTo>
                    <a:pt x="9502" y="1470"/>
                  </a:lnTo>
                  <a:cubicBezTo>
                    <a:pt x="9575" y="2131"/>
                    <a:pt x="9012" y="2743"/>
                    <a:pt x="8694" y="2964"/>
                  </a:cubicBezTo>
                  <a:cubicBezTo>
                    <a:pt x="8057" y="3429"/>
                    <a:pt x="7347" y="3698"/>
                    <a:pt x="5461" y="3552"/>
                  </a:cubicBezTo>
                  <a:cubicBezTo>
                    <a:pt x="4947" y="3356"/>
                    <a:pt x="4066" y="3209"/>
                    <a:pt x="3747" y="3698"/>
                  </a:cubicBezTo>
                  <a:cubicBezTo>
                    <a:pt x="3258" y="3943"/>
                    <a:pt x="1347" y="4213"/>
                    <a:pt x="490" y="3698"/>
                  </a:cubicBezTo>
                  <a:lnTo>
                    <a:pt x="490" y="3282"/>
                  </a:lnTo>
                  <a:cubicBezTo>
                    <a:pt x="1" y="2768"/>
                    <a:pt x="490" y="295"/>
                    <a:pt x="490" y="29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4"/>
            <p:cNvSpPr/>
            <p:nvPr/>
          </p:nvSpPr>
          <p:spPr>
            <a:xfrm>
              <a:off x="2952600" y="3539775"/>
              <a:ext cx="271225" cy="849750"/>
            </a:xfrm>
            <a:custGeom>
              <a:avLst/>
              <a:gdLst/>
              <a:ahLst/>
              <a:cxnLst/>
              <a:rect l="l" t="t" r="r" b="b"/>
              <a:pathLst>
                <a:path w="10849" h="33990" extrusionOk="0">
                  <a:moveTo>
                    <a:pt x="343" y="0"/>
                  </a:moveTo>
                  <a:cubicBezTo>
                    <a:pt x="1" y="5632"/>
                    <a:pt x="4604" y="11779"/>
                    <a:pt x="4874" y="16334"/>
                  </a:cubicBezTo>
                  <a:cubicBezTo>
                    <a:pt x="5241" y="22554"/>
                    <a:pt x="5241" y="26961"/>
                    <a:pt x="5266" y="32030"/>
                  </a:cubicBezTo>
                  <a:cubicBezTo>
                    <a:pt x="5266" y="32030"/>
                    <a:pt x="9404" y="33989"/>
                    <a:pt x="9600" y="30953"/>
                  </a:cubicBezTo>
                  <a:cubicBezTo>
                    <a:pt x="10212" y="21035"/>
                    <a:pt x="10849" y="18415"/>
                    <a:pt x="8278"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4"/>
            <p:cNvSpPr/>
            <p:nvPr/>
          </p:nvSpPr>
          <p:spPr>
            <a:xfrm>
              <a:off x="2884025" y="2980225"/>
              <a:ext cx="407750" cy="670375"/>
            </a:xfrm>
            <a:custGeom>
              <a:avLst/>
              <a:gdLst/>
              <a:ahLst/>
              <a:cxnLst/>
              <a:rect l="l" t="t" r="r" b="b"/>
              <a:pathLst>
                <a:path w="16310" h="26815" extrusionOk="0">
                  <a:moveTo>
                    <a:pt x="13935" y="4310"/>
                  </a:moveTo>
                  <a:cubicBezTo>
                    <a:pt x="11633" y="3159"/>
                    <a:pt x="7886" y="0"/>
                    <a:pt x="4825" y="4139"/>
                  </a:cubicBezTo>
                  <a:cubicBezTo>
                    <a:pt x="1936" y="8008"/>
                    <a:pt x="760" y="19664"/>
                    <a:pt x="442" y="21990"/>
                  </a:cubicBezTo>
                  <a:cubicBezTo>
                    <a:pt x="1" y="25125"/>
                    <a:pt x="8743" y="26815"/>
                    <a:pt x="10702" y="26717"/>
                  </a:cubicBezTo>
                  <a:cubicBezTo>
                    <a:pt x="11143" y="26717"/>
                    <a:pt x="11412" y="26496"/>
                    <a:pt x="11535" y="26080"/>
                  </a:cubicBezTo>
                  <a:cubicBezTo>
                    <a:pt x="11706" y="25492"/>
                    <a:pt x="11241" y="25076"/>
                    <a:pt x="11363" y="24562"/>
                  </a:cubicBezTo>
                  <a:cubicBezTo>
                    <a:pt x="11437" y="24243"/>
                    <a:pt x="11633" y="23998"/>
                    <a:pt x="11829" y="23754"/>
                  </a:cubicBezTo>
                  <a:cubicBezTo>
                    <a:pt x="12000" y="23509"/>
                    <a:pt x="12196" y="23239"/>
                    <a:pt x="12245" y="22945"/>
                  </a:cubicBezTo>
                  <a:cubicBezTo>
                    <a:pt x="12318" y="22431"/>
                    <a:pt x="12000" y="21966"/>
                    <a:pt x="11951" y="21476"/>
                  </a:cubicBezTo>
                  <a:cubicBezTo>
                    <a:pt x="11902" y="21109"/>
                    <a:pt x="12000" y="20742"/>
                    <a:pt x="12098" y="20374"/>
                  </a:cubicBezTo>
                  <a:cubicBezTo>
                    <a:pt x="12882" y="17436"/>
                    <a:pt x="14277" y="14693"/>
                    <a:pt x="15037" y="11706"/>
                  </a:cubicBezTo>
                  <a:cubicBezTo>
                    <a:pt x="15551" y="9698"/>
                    <a:pt x="16310" y="6490"/>
                    <a:pt x="14645" y="4824"/>
                  </a:cubicBezTo>
                  <a:cubicBezTo>
                    <a:pt x="14473" y="4653"/>
                    <a:pt x="14179" y="4384"/>
                    <a:pt x="13935" y="43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4"/>
            <p:cNvSpPr/>
            <p:nvPr/>
          </p:nvSpPr>
          <p:spPr>
            <a:xfrm>
              <a:off x="3159525" y="3069000"/>
              <a:ext cx="333050" cy="513025"/>
            </a:xfrm>
            <a:custGeom>
              <a:avLst/>
              <a:gdLst/>
              <a:ahLst/>
              <a:cxnLst/>
              <a:rect l="l" t="t" r="r" b="b"/>
              <a:pathLst>
                <a:path w="13322" h="20521" extrusionOk="0">
                  <a:moveTo>
                    <a:pt x="4335" y="2326"/>
                  </a:moveTo>
                  <a:cubicBezTo>
                    <a:pt x="6196" y="8203"/>
                    <a:pt x="6367" y="11118"/>
                    <a:pt x="8180" y="13444"/>
                  </a:cubicBezTo>
                  <a:cubicBezTo>
                    <a:pt x="8326" y="13615"/>
                    <a:pt x="13322" y="18978"/>
                    <a:pt x="13322" y="18978"/>
                  </a:cubicBezTo>
                  <a:cubicBezTo>
                    <a:pt x="13322" y="18978"/>
                    <a:pt x="12661" y="20203"/>
                    <a:pt x="10898" y="20521"/>
                  </a:cubicBezTo>
                  <a:cubicBezTo>
                    <a:pt x="8106" y="19321"/>
                    <a:pt x="4947" y="14913"/>
                    <a:pt x="4090" y="13958"/>
                  </a:cubicBezTo>
                  <a:cubicBezTo>
                    <a:pt x="3600" y="13419"/>
                    <a:pt x="833" y="8350"/>
                    <a:pt x="417" y="5779"/>
                  </a:cubicBezTo>
                  <a:cubicBezTo>
                    <a:pt x="1" y="3208"/>
                    <a:pt x="3576" y="0"/>
                    <a:pt x="4335" y="23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4"/>
            <p:cNvSpPr/>
            <p:nvPr/>
          </p:nvSpPr>
          <p:spPr>
            <a:xfrm>
              <a:off x="5046325" y="2820425"/>
              <a:ext cx="161650" cy="239400"/>
            </a:xfrm>
            <a:custGeom>
              <a:avLst/>
              <a:gdLst/>
              <a:ahLst/>
              <a:cxnLst/>
              <a:rect l="l" t="t" r="r" b="b"/>
              <a:pathLst>
                <a:path w="6466" h="9576" extrusionOk="0">
                  <a:moveTo>
                    <a:pt x="294" y="8180"/>
                  </a:moveTo>
                  <a:cubicBezTo>
                    <a:pt x="2302" y="8057"/>
                    <a:pt x="3355" y="7764"/>
                    <a:pt x="3355" y="7764"/>
                  </a:cubicBezTo>
                  <a:cubicBezTo>
                    <a:pt x="3355" y="7764"/>
                    <a:pt x="5804" y="2523"/>
                    <a:pt x="6465" y="1"/>
                  </a:cubicBezTo>
                  <a:cubicBezTo>
                    <a:pt x="6465" y="1"/>
                    <a:pt x="5584" y="5388"/>
                    <a:pt x="4996" y="7127"/>
                  </a:cubicBezTo>
                  <a:cubicBezTo>
                    <a:pt x="4384" y="8890"/>
                    <a:pt x="3551" y="9576"/>
                    <a:pt x="2278" y="9404"/>
                  </a:cubicBezTo>
                  <a:cubicBezTo>
                    <a:pt x="980" y="9257"/>
                    <a:pt x="0" y="9013"/>
                    <a:pt x="0" y="9013"/>
                  </a:cubicBez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04"/>
        <p:cNvGrpSpPr/>
        <p:nvPr/>
      </p:nvGrpSpPr>
      <p:grpSpPr>
        <a:xfrm>
          <a:off x="0" y="0"/>
          <a:ext cx="0" cy="0"/>
          <a:chOff x="0" y="0"/>
          <a:chExt cx="0" cy="0"/>
        </a:xfrm>
      </p:grpSpPr>
      <p:sp>
        <p:nvSpPr>
          <p:cNvPr id="348" name="Title 1">
            <a:extLst>
              <a:ext uri="{FF2B5EF4-FFF2-40B4-BE49-F238E27FC236}">
                <a16:creationId xmlns:a16="http://schemas.microsoft.com/office/drawing/2014/main" id="{A72A8B02-F9EA-4795-8EBD-9981EBA87A71}"/>
              </a:ext>
            </a:extLst>
          </p:cNvPr>
          <p:cNvSpPr>
            <a:spLocks noGrp="1"/>
          </p:cNvSpPr>
          <p:nvPr>
            <p:ph type="title"/>
          </p:nvPr>
        </p:nvSpPr>
        <p:spPr>
          <a:xfrm>
            <a:off x="4021667" y="0"/>
            <a:ext cx="5122334" cy="5143500"/>
          </a:xfrm>
        </p:spPr>
        <p:txBody>
          <a:bodyPr/>
          <a:lstStyle/>
          <a:p>
            <a:pPr marL="0" marR="0" algn="l">
              <a:lnSpc>
                <a:spcPct val="150000"/>
              </a:lnSpc>
              <a:spcBef>
                <a:spcPts val="0"/>
              </a:spcBef>
              <a:spcAft>
                <a:spcPts val="600"/>
              </a:spcAft>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Data visualization is the graphical representation of information and data. By using visual elements like charts, graphs, and maps, data visualization tools provide an accessible way to see and understand trends, outliers, and patterns in data.</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In the world of Big Data, data visualization tools and technologies are essential to analyze massive amounts of information and make data-driven decisions.</a:t>
            </a:r>
            <a:endPar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D591F84-637E-42E1-9401-8FE591BD3180}"/>
              </a:ext>
            </a:extLst>
          </p:cNvPr>
          <p:cNvPicPr>
            <a:picLocks noChangeAspect="1"/>
          </p:cNvPicPr>
          <p:nvPr/>
        </p:nvPicPr>
        <p:blipFill>
          <a:blip r:embed="rId3"/>
          <a:stretch>
            <a:fillRect/>
          </a:stretch>
        </p:blipFill>
        <p:spPr>
          <a:xfrm>
            <a:off x="-1" y="0"/>
            <a:ext cx="4021667" cy="5143500"/>
          </a:xfrm>
          <a:prstGeom prst="rect">
            <a:avLst/>
          </a:prstGeom>
        </p:spPr>
      </p:pic>
    </p:spTree>
    <p:extLst>
      <p:ext uri="{BB962C8B-B14F-4D97-AF65-F5344CB8AC3E}">
        <p14:creationId xmlns:p14="http://schemas.microsoft.com/office/powerpoint/2010/main" val="3007361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4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latin typeface="Overpass SemiBold"/>
                <a:ea typeface="Overpass SemiBold"/>
                <a:cs typeface="Overpass SemiBold"/>
                <a:sym typeface="Overpass SemiBold"/>
              </a:rPr>
              <a:t>APPLICATIONS</a:t>
            </a:r>
            <a:endParaRPr dirty="0">
              <a:solidFill>
                <a:schemeClr val="tx1"/>
              </a:solidFill>
              <a:latin typeface="Overpass SemiBold"/>
              <a:ea typeface="Overpass SemiBold"/>
              <a:cs typeface="Overpass SemiBold"/>
              <a:sym typeface="Overpass SemiBold"/>
            </a:endParaRPr>
          </a:p>
        </p:txBody>
      </p:sp>
      <p:sp>
        <p:nvSpPr>
          <p:cNvPr id="48" name="TextBox 47">
            <a:extLst>
              <a:ext uri="{FF2B5EF4-FFF2-40B4-BE49-F238E27FC236}">
                <a16:creationId xmlns:a16="http://schemas.microsoft.com/office/drawing/2014/main" id="{9A28B7D4-B218-46B5-80ED-3383A02AD660}"/>
              </a:ext>
            </a:extLst>
          </p:cNvPr>
          <p:cNvSpPr txBox="1"/>
          <p:nvPr/>
        </p:nvSpPr>
        <p:spPr>
          <a:xfrm>
            <a:off x="814917" y="1573367"/>
            <a:ext cx="5670550" cy="2542363"/>
          </a:xfrm>
          <a:prstGeom prst="rect">
            <a:avLst/>
          </a:prstGeom>
          <a:noFill/>
        </p:spPr>
        <p:txBody>
          <a:bodyPr wrap="square">
            <a:spAutoFit/>
          </a:bodyPr>
          <a:lstStyle/>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E-Commerce</a:t>
            </a:r>
          </a:p>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Education</a:t>
            </a:r>
          </a:p>
          <a:p>
            <a:pPr marL="342900" marR="0" lvl="0" indent="-342900">
              <a:lnSpc>
                <a:spcPct val="150000"/>
              </a:lnSpc>
              <a:spcBef>
                <a:spcPts val="0"/>
              </a:spcBef>
              <a:spcAft>
                <a:spcPts val="0"/>
              </a:spcAft>
              <a:buFont typeface="Times New Roman" panose="02020603050405020304" pitchFamily="18"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Finance</a:t>
            </a:r>
          </a:p>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Health Care</a:t>
            </a:r>
          </a:p>
          <a:p>
            <a:pPr marL="342900" marR="0" lvl="0" indent="-342900">
              <a:lnSpc>
                <a:spcPct val="150000"/>
              </a:lnSpc>
              <a:spcBef>
                <a:spcPts val="0"/>
              </a:spcBef>
              <a:spcAft>
                <a:spcPts val="0"/>
              </a:spcAft>
              <a:buFont typeface="Times New Roman" panose="02020603050405020304" pitchFamily="18" charset="0"/>
              <a:buChar char="-"/>
            </a:pPr>
            <a:r>
              <a:rPr lang="en-US" sz="1800">
                <a:latin typeface="Calibri" panose="020F0502020204030204" pitchFamily="34" charset="0"/>
                <a:ea typeface="Calibri" panose="020F0502020204030204" pitchFamily="34" charset="0"/>
                <a:cs typeface="Times New Roman" panose="02020603050405020304" pitchFamily="18" charset="0"/>
              </a:rPr>
              <a:t>Sales</a:t>
            </a:r>
          </a:p>
          <a:p>
            <a:pPr marR="0" lvl="0">
              <a:lnSpc>
                <a:spcPct val="150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618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04"/>
        <p:cNvGrpSpPr/>
        <p:nvPr/>
      </p:nvGrpSpPr>
      <p:grpSpPr>
        <a:xfrm>
          <a:off x="0" y="0"/>
          <a:ext cx="0" cy="0"/>
          <a:chOff x="0" y="0"/>
          <a:chExt cx="0" cy="0"/>
        </a:xfrm>
      </p:grpSpPr>
      <p:sp>
        <p:nvSpPr>
          <p:cNvPr id="348" name="Title 1">
            <a:extLst>
              <a:ext uri="{FF2B5EF4-FFF2-40B4-BE49-F238E27FC236}">
                <a16:creationId xmlns:a16="http://schemas.microsoft.com/office/drawing/2014/main" id="{A72A8B02-F9EA-4795-8EBD-9981EBA87A71}"/>
              </a:ext>
            </a:extLst>
          </p:cNvPr>
          <p:cNvSpPr>
            <a:spLocks noGrp="1"/>
          </p:cNvSpPr>
          <p:nvPr>
            <p:ph type="title"/>
          </p:nvPr>
        </p:nvSpPr>
        <p:spPr>
          <a:xfrm>
            <a:off x="4021667" y="0"/>
            <a:ext cx="5122334" cy="5143500"/>
          </a:xfrm>
        </p:spPr>
        <p:txBody>
          <a:bodyPr/>
          <a:lstStyle/>
          <a:p>
            <a:pPr marR="0" algn="l">
              <a:lnSpc>
                <a:spcPct val="150000"/>
              </a:lnSpc>
              <a:spcBef>
                <a:spcPts val="0"/>
              </a:spcBef>
              <a:spcAft>
                <a:spcPts val="600"/>
              </a:spcAft>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Marathon consists of 42km of continuous running.</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S</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ub-­­­­­­­­data in it such as </a:t>
            </a:r>
            <a:r>
              <a:rPr lang="en-US" sz="1800" i="1"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Rank of the runner, </a:t>
            </a:r>
            <a:r>
              <a:rPr lang="en-US" sz="1800" i="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gender, age, location, country, finish timing of race – result in seconds and result in hours as well</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By using these details, we are going to visualize the data through various libraires and techniques. </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We will be making use of different plotting technique.</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endPar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07C03291-785E-4E80-B664-CD34731503BE}"/>
              </a:ext>
            </a:extLst>
          </p:cNvPr>
          <p:cNvPicPr>
            <a:picLocks noChangeAspect="1"/>
          </p:cNvPicPr>
          <p:nvPr/>
        </p:nvPicPr>
        <p:blipFill>
          <a:blip r:embed="rId3"/>
          <a:stretch>
            <a:fillRect/>
          </a:stretch>
        </p:blipFill>
        <p:spPr>
          <a:xfrm>
            <a:off x="-1" y="0"/>
            <a:ext cx="4021667" cy="5143500"/>
          </a:xfrm>
          <a:prstGeom prst="rect">
            <a:avLst/>
          </a:prstGeom>
        </p:spPr>
      </p:pic>
    </p:spTree>
    <p:extLst>
      <p:ext uri="{BB962C8B-B14F-4D97-AF65-F5344CB8AC3E}">
        <p14:creationId xmlns:p14="http://schemas.microsoft.com/office/powerpoint/2010/main" val="2904846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4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latin typeface="Overpass SemiBold"/>
                <a:ea typeface="Overpass SemiBold"/>
                <a:cs typeface="Overpass SemiBold"/>
                <a:sym typeface="Overpass SemiBold"/>
              </a:rPr>
              <a:t>REQURIMENT</a:t>
            </a:r>
            <a:endParaRPr dirty="0">
              <a:solidFill>
                <a:schemeClr val="tx1"/>
              </a:solidFill>
              <a:latin typeface="Overpass SemiBold"/>
              <a:ea typeface="Overpass SemiBold"/>
              <a:cs typeface="Overpass SemiBold"/>
              <a:sym typeface="Overpass SemiBold"/>
            </a:endParaRPr>
          </a:p>
        </p:txBody>
      </p:sp>
      <p:sp>
        <p:nvSpPr>
          <p:cNvPr id="48" name="TextBox 47">
            <a:extLst>
              <a:ext uri="{FF2B5EF4-FFF2-40B4-BE49-F238E27FC236}">
                <a16:creationId xmlns:a16="http://schemas.microsoft.com/office/drawing/2014/main" id="{9A28B7D4-B218-46B5-80ED-3383A02AD660}"/>
              </a:ext>
            </a:extLst>
          </p:cNvPr>
          <p:cNvSpPr txBox="1"/>
          <p:nvPr/>
        </p:nvSpPr>
        <p:spPr>
          <a:xfrm>
            <a:off x="814917" y="1573367"/>
            <a:ext cx="5670550" cy="2540888"/>
          </a:xfrm>
          <a:prstGeom prst="rect">
            <a:avLst/>
          </a:prstGeom>
          <a:noFill/>
        </p:spPr>
        <p:txBody>
          <a:bodyPr wrap="square">
            <a:spAutoFit/>
          </a:bodyPr>
          <a:lstStyle/>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Intel 5 processor PC / Laptop.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Internet connectivity.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Google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Colab</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Kaggle dataset.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60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Good Understanding Knowledge on Data Visualization Concept.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2219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UNDERSTANDING </a:t>
            </a:r>
            <a:r>
              <a:rPr lang="en">
                <a:solidFill>
                  <a:schemeClr val="accent1"/>
                </a:solidFill>
                <a:latin typeface="Overpass SemiBold"/>
                <a:ea typeface="Overpass SemiBold"/>
                <a:cs typeface="Overpass SemiBold"/>
                <a:sym typeface="Overpass SemiBold"/>
              </a:rPr>
              <a:t>THE PROBLEM</a:t>
            </a:r>
            <a:endParaRPr>
              <a:solidFill>
                <a:schemeClr val="accent1"/>
              </a:solidFill>
              <a:latin typeface="Overpass SemiBold"/>
              <a:ea typeface="Overpass SemiBold"/>
              <a:cs typeface="Overpass SemiBold"/>
              <a:sym typeface="Overpass SemiBold"/>
            </a:endParaRPr>
          </a:p>
        </p:txBody>
      </p:sp>
      <p:sp>
        <p:nvSpPr>
          <p:cNvPr id="474" name="Google Shape;474;p30"/>
          <p:cNvSpPr txBox="1">
            <a:spLocks noGrp="1"/>
          </p:cNvSpPr>
          <p:nvPr>
            <p:ph type="subTitle" idx="1"/>
          </p:nvPr>
        </p:nvSpPr>
        <p:spPr>
          <a:xfrm>
            <a:off x="714300" y="2765800"/>
            <a:ext cx="2395800" cy="32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a:t>
            </a:r>
            <a:endParaRPr dirty="0"/>
          </a:p>
        </p:txBody>
      </p:sp>
      <p:sp>
        <p:nvSpPr>
          <p:cNvPr id="475" name="Google Shape;475;p30"/>
          <p:cNvSpPr txBox="1">
            <a:spLocks noGrp="1"/>
          </p:cNvSpPr>
          <p:nvPr>
            <p:ph type="subTitle" idx="2"/>
          </p:nvPr>
        </p:nvSpPr>
        <p:spPr>
          <a:xfrm>
            <a:off x="715050" y="3137725"/>
            <a:ext cx="23943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MARATHON dataset as there are many info</a:t>
            </a:r>
            <a:r>
              <a:rPr lang="en-US" dirty="0"/>
              <a:t>r</a:t>
            </a:r>
            <a:r>
              <a:rPr lang="en" dirty="0"/>
              <a:t>mation in it.</a:t>
            </a:r>
            <a:endParaRPr dirty="0"/>
          </a:p>
        </p:txBody>
      </p:sp>
      <p:sp>
        <p:nvSpPr>
          <p:cNvPr id="476" name="Google Shape;476;p30"/>
          <p:cNvSpPr txBox="1">
            <a:spLocks noGrp="1"/>
          </p:cNvSpPr>
          <p:nvPr>
            <p:ph type="subTitle" idx="3"/>
          </p:nvPr>
        </p:nvSpPr>
        <p:spPr>
          <a:xfrm>
            <a:off x="3374100" y="2765800"/>
            <a:ext cx="2395800" cy="32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Technique</a:t>
            </a:r>
            <a:endParaRPr dirty="0"/>
          </a:p>
        </p:txBody>
      </p:sp>
      <p:sp>
        <p:nvSpPr>
          <p:cNvPr id="477" name="Google Shape;477;p30"/>
          <p:cNvSpPr txBox="1">
            <a:spLocks noGrp="1"/>
          </p:cNvSpPr>
          <p:nvPr>
            <p:ph type="subTitle" idx="4"/>
          </p:nvPr>
        </p:nvSpPr>
        <p:spPr>
          <a:xfrm>
            <a:off x="3374850" y="3137725"/>
            <a:ext cx="23943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Various technique used in this dataset while discribing it.</a:t>
            </a:r>
            <a:endParaRPr dirty="0"/>
          </a:p>
        </p:txBody>
      </p:sp>
      <p:sp>
        <p:nvSpPr>
          <p:cNvPr id="478" name="Google Shape;478;p30"/>
          <p:cNvSpPr txBox="1">
            <a:spLocks noGrp="1"/>
          </p:cNvSpPr>
          <p:nvPr>
            <p:ph type="subTitle" idx="5"/>
          </p:nvPr>
        </p:nvSpPr>
        <p:spPr>
          <a:xfrm>
            <a:off x="6033900" y="2765800"/>
            <a:ext cx="2395800" cy="32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a:t>
            </a:r>
            <a:endParaRPr dirty="0"/>
          </a:p>
        </p:txBody>
      </p:sp>
      <p:sp>
        <p:nvSpPr>
          <p:cNvPr id="479" name="Google Shape;479;p30"/>
          <p:cNvSpPr txBox="1">
            <a:spLocks noGrp="1"/>
          </p:cNvSpPr>
          <p:nvPr>
            <p:ph type="subTitle" idx="6"/>
          </p:nvPr>
        </p:nvSpPr>
        <p:spPr>
          <a:xfrm>
            <a:off x="6034650" y="3137725"/>
            <a:ext cx="23943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Google colab to view the results</a:t>
            </a:r>
            <a:endParaRPr dirty="0"/>
          </a:p>
        </p:txBody>
      </p:sp>
      <p:grpSp>
        <p:nvGrpSpPr>
          <p:cNvPr id="480" name="Google Shape;480;p30"/>
          <p:cNvGrpSpPr/>
          <p:nvPr/>
        </p:nvGrpSpPr>
        <p:grpSpPr>
          <a:xfrm>
            <a:off x="4179450" y="1691250"/>
            <a:ext cx="785100" cy="785100"/>
            <a:chOff x="4179450" y="1915150"/>
            <a:chExt cx="785100" cy="785100"/>
          </a:xfrm>
        </p:grpSpPr>
        <p:sp>
          <p:nvSpPr>
            <p:cNvPr id="481" name="Google Shape;481;p30"/>
            <p:cNvSpPr/>
            <p:nvPr/>
          </p:nvSpPr>
          <p:spPr>
            <a:xfrm>
              <a:off x="4179450" y="1915150"/>
              <a:ext cx="785100" cy="78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0"/>
            <p:cNvGrpSpPr/>
            <p:nvPr/>
          </p:nvGrpSpPr>
          <p:grpSpPr>
            <a:xfrm>
              <a:off x="4320051" y="2067834"/>
              <a:ext cx="503919" cy="503915"/>
              <a:chOff x="4320051" y="2067834"/>
              <a:chExt cx="503919" cy="503915"/>
            </a:xfrm>
          </p:grpSpPr>
          <p:sp>
            <p:nvSpPr>
              <p:cNvPr id="483" name="Google Shape;483;p30"/>
              <p:cNvSpPr/>
              <p:nvPr/>
            </p:nvSpPr>
            <p:spPr>
              <a:xfrm>
                <a:off x="4320583" y="2067834"/>
                <a:ext cx="382028" cy="251954"/>
              </a:xfrm>
              <a:custGeom>
                <a:avLst/>
                <a:gdLst/>
                <a:ahLst/>
                <a:cxnLst/>
                <a:rect l="l" t="t" r="r" b="b"/>
                <a:pathLst>
                  <a:path w="10770" h="7103" extrusionOk="0">
                    <a:moveTo>
                      <a:pt x="910" y="1"/>
                    </a:moveTo>
                    <a:cubicBezTo>
                      <a:pt x="405" y="1"/>
                      <a:pt x="0" y="405"/>
                      <a:pt x="0" y="925"/>
                    </a:cubicBezTo>
                    <a:lnTo>
                      <a:pt x="0" y="6872"/>
                    </a:lnTo>
                    <a:cubicBezTo>
                      <a:pt x="0" y="7002"/>
                      <a:pt x="101" y="7103"/>
                      <a:pt x="231" y="7103"/>
                    </a:cubicBezTo>
                    <a:lnTo>
                      <a:pt x="2527" y="7103"/>
                    </a:lnTo>
                    <a:cubicBezTo>
                      <a:pt x="2772" y="7103"/>
                      <a:pt x="2989" y="6901"/>
                      <a:pt x="2989" y="6641"/>
                    </a:cubicBezTo>
                    <a:lnTo>
                      <a:pt x="2989" y="6179"/>
                    </a:lnTo>
                    <a:cubicBezTo>
                      <a:pt x="2989" y="5991"/>
                      <a:pt x="2902" y="5804"/>
                      <a:pt x="2758" y="5674"/>
                    </a:cubicBezTo>
                    <a:cubicBezTo>
                      <a:pt x="1848" y="4909"/>
                      <a:pt x="2382" y="3436"/>
                      <a:pt x="3566" y="3436"/>
                    </a:cubicBezTo>
                    <a:cubicBezTo>
                      <a:pt x="4750" y="3436"/>
                      <a:pt x="5284" y="4909"/>
                      <a:pt x="4360" y="5674"/>
                    </a:cubicBezTo>
                    <a:cubicBezTo>
                      <a:pt x="4216" y="5804"/>
                      <a:pt x="4129" y="5991"/>
                      <a:pt x="4129" y="6179"/>
                    </a:cubicBezTo>
                    <a:lnTo>
                      <a:pt x="4129" y="6655"/>
                    </a:lnTo>
                    <a:cubicBezTo>
                      <a:pt x="4129" y="6901"/>
                      <a:pt x="4331" y="7103"/>
                      <a:pt x="4591" y="7103"/>
                    </a:cubicBezTo>
                    <a:lnTo>
                      <a:pt x="7088" y="7103"/>
                    </a:lnTo>
                    <a:lnTo>
                      <a:pt x="7088" y="4577"/>
                    </a:lnTo>
                    <a:cubicBezTo>
                      <a:pt x="7088" y="4331"/>
                      <a:pt x="7290" y="4129"/>
                      <a:pt x="7550" y="4129"/>
                    </a:cubicBezTo>
                    <a:lnTo>
                      <a:pt x="8012" y="4129"/>
                    </a:lnTo>
                    <a:cubicBezTo>
                      <a:pt x="8214" y="4129"/>
                      <a:pt x="8402" y="4216"/>
                      <a:pt x="8532" y="4360"/>
                    </a:cubicBezTo>
                    <a:cubicBezTo>
                      <a:pt x="8795" y="4680"/>
                      <a:pt x="9150" y="4823"/>
                      <a:pt x="9499" y="4823"/>
                    </a:cubicBezTo>
                    <a:cubicBezTo>
                      <a:pt x="10143" y="4823"/>
                      <a:pt x="10769" y="4334"/>
                      <a:pt x="10769" y="3566"/>
                    </a:cubicBezTo>
                    <a:cubicBezTo>
                      <a:pt x="10769" y="2788"/>
                      <a:pt x="10142" y="2296"/>
                      <a:pt x="9496" y="2296"/>
                    </a:cubicBezTo>
                    <a:cubicBezTo>
                      <a:pt x="9148" y="2296"/>
                      <a:pt x="8795" y="2439"/>
                      <a:pt x="8532" y="2758"/>
                    </a:cubicBezTo>
                    <a:cubicBezTo>
                      <a:pt x="8402" y="2902"/>
                      <a:pt x="8214" y="2989"/>
                      <a:pt x="8012" y="2989"/>
                    </a:cubicBezTo>
                    <a:lnTo>
                      <a:pt x="7550" y="2989"/>
                    </a:lnTo>
                    <a:cubicBezTo>
                      <a:pt x="7305" y="2989"/>
                      <a:pt x="7088" y="2772"/>
                      <a:pt x="7088" y="2527"/>
                    </a:cubicBezTo>
                    <a:lnTo>
                      <a:pt x="7088" y="232"/>
                    </a:lnTo>
                    <a:cubicBezTo>
                      <a:pt x="7103" y="116"/>
                      <a:pt x="7002" y="1"/>
                      <a:pt x="6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4572005" y="2067834"/>
                <a:ext cx="251954" cy="382028"/>
              </a:xfrm>
              <a:custGeom>
                <a:avLst/>
                <a:gdLst/>
                <a:ahLst/>
                <a:cxnLst/>
                <a:rect l="l" t="t" r="r" b="b"/>
                <a:pathLst>
                  <a:path w="7103" h="10770" extrusionOk="0">
                    <a:moveTo>
                      <a:pt x="246" y="1"/>
                    </a:moveTo>
                    <a:cubicBezTo>
                      <a:pt x="116" y="1"/>
                      <a:pt x="15" y="102"/>
                      <a:pt x="15" y="232"/>
                    </a:cubicBezTo>
                    <a:lnTo>
                      <a:pt x="15" y="2512"/>
                    </a:lnTo>
                    <a:cubicBezTo>
                      <a:pt x="15" y="2772"/>
                      <a:pt x="217" y="2974"/>
                      <a:pt x="462" y="2974"/>
                    </a:cubicBezTo>
                    <a:lnTo>
                      <a:pt x="924" y="2974"/>
                    </a:lnTo>
                    <a:cubicBezTo>
                      <a:pt x="1126" y="2974"/>
                      <a:pt x="1314" y="2902"/>
                      <a:pt x="1444" y="2743"/>
                    </a:cubicBezTo>
                    <a:cubicBezTo>
                      <a:pt x="1705" y="2427"/>
                      <a:pt x="2056" y="2285"/>
                      <a:pt x="2402" y="2285"/>
                    </a:cubicBezTo>
                    <a:cubicBezTo>
                      <a:pt x="3050" y="2285"/>
                      <a:pt x="3681" y="2780"/>
                      <a:pt x="3681" y="3552"/>
                    </a:cubicBezTo>
                    <a:cubicBezTo>
                      <a:pt x="3681" y="4323"/>
                      <a:pt x="3050" y="4819"/>
                      <a:pt x="2402" y="4819"/>
                    </a:cubicBezTo>
                    <a:cubicBezTo>
                      <a:pt x="2056" y="4819"/>
                      <a:pt x="1705" y="4677"/>
                      <a:pt x="1444" y="4360"/>
                    </a:cubicBezTo>
                    <a:cubicBezTo>
                      <a:pt x="1314" y="4201"/>
                      <a:pt x="1126" y="4115"/>
                      <a:pt x="924" y="4115"/>
                    </a:cubicBezTo>
                    <a:lnTo>
                      <a:pt x="448" y="4115"/>
                    </a:lnTo>
                    <a:cubicBezTo>
                      <a:pt x="202" y="4115"/>
                      <a:pt x="0" y="4317"/>
                      <a:pt x="0" y="4577"/>
                    </a:cubicBezTo>
                    <a:lnTo>
                      <a:pt x="0" y="7103"/>
                    </a:lnTo>
                    <a:lnTo>
                      <a:pt x="2526" y="7103"/>
                    </a:lnTo>
                    <a:cubicBezTo>
                      <a:pt x="2772" y="7103"/>
                      <a:pt x="2974" y="7305"/>
                      <a:pt x="2974" y="7565"/>
                    </a:cubicBezTo>
                    <a:lnTo>
                      <a:pt x="2974" y="8012"/>
                    </a:lnTo>
                    <a:cubicBezTo>
                      <a:pt x="2988" y="8214"/>
                      <a:pt x="2902" y="8402"/>
                      <a:pt x="2743" y="8532"/>
                    </a:cubicBezTo>
                    <a:cubicBezTo>
                      <a:pt x="1833" y="9283"/>
                      <a:pt x="2368" y="10769"/>
                      <a:pt x="3551" y="10769"/>
                    </a:cubicBezTo>
                    <a:cubicBezTo>
                      <a:pt x="4735" y="10769"/>
                      <a:pt x="5269" y="9283"/>
                      <a:pt x="4360" y="8532"/>
                    </a:cubicBezTo>
                    <a:cubicBezTo>
                      <a:pt x="4201" y="8402"/>
                      <a:pt x="4114" y="8214"/>
                      <a:pt x="4129" y="8012"/>
                    </a:cubicBezTo>
                    <a:lnTo>
                      <a:pt x="4129" y="7550"/>
                    </a:lnTo>
                    <a:cubicBezTo>
                      <a:pt x="4129" y="7305"/>
                      <a:pt x="4331" y="7103"/>
                      <a:pt x="4576" y="7103"/>
                    </a:cubicBezTo>
                    <a:lnTo>
                      <a:pt x="6886" y="7103"/>
                    </a:lnTo>
                    <a:cubicBezTo>
                      <a:pt x="7001" y="7103"/>
                      <a:pt x="7102" y="7002"/>
                      <a:pt x="7102" y="6872"/>
                    </a:cubicBezTo>
                    <a:lnTo>
                      <a:pt x="7102" y="925"/>
                    </a:lnTo>
                    <a:cubicBezTo>
                      <a:pt x="7102" y="419"/>
                      <a:pt x="6698" y="1"/>
                      <a:pt x="6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4441931" y="2319256"/>
                <a:ext cx="382039" cy="252493"/>
              </a:xfrm>
              <a:custGeom>
                <a:avLst/>
                <a:gdLst/>
                <a:ahLst/>
                <a:cxnLst/>
                <a:rect l="l" t="t" r="r" b="b"/>
                <a:pathLst>
                  <a:path w="10770" h="7118" extrusionOk="0">
                    <a:moveTo>
                      <a:pt x="3682" y="0"/>
                    </a:moveTo>
                    <a:lnTo>
                      <a:pt x="3682" y="2527"/>
                    </a:lnTo>
                    <a:cubicBezTo>
                      <a:pt x="3682" y="2786"/>
                      <a:pt x="3480" y="2989"/>
                      <a:pt x="3220" y="2989"/>
                    </a:cubicBezTo>
                    <a:lnTo>
                      <a:pt x="2758" y="2989"/>
                    </a:lnTo>
                    <a:cubicBezTo>
                      <a:pt x="2556" y="2989"/>
                      <a:pt x="2368" y="2902"/>
                      <a:pt x="2238" y="2743"/>
                    </a:cubicBezTo>
                    <a:cubicBezTo>
                      <a:pt x="1977" y="2426"/>
                      <a:pt x="1626" y="2285"/>
                      <a:pt x="1279" y="2285"/>
                    </a:cubicBezTo>
                    <a:cubicBezTo>
                      <a:pt x="632" y="2285"/>
                      <a:pt x="1" y="2780"/>
                      <a:pt x="1" y="3552"/>
                    </a:cubicBezTo>
                    <a:cubicBezTo>
                      <a:pt x="1" y="4323"/>
                      <a:pt x="632" y="4818"/>
                      <a:pt x="1279" y="4818"/>
                    </a:cubicBezTo>
                    <a:cubicBezTo>
                      <a:pt x="1626" y="4818"/>
                      <a:pt x="1977" y="4677"/>
                      <a:pt x="2238" y="4360"/>
                    </a:cubicBezTo>
                    <a:cubicBezTo>
                      <a:pt x="2368" y="4201"/>
                      <a:pt x="2556" y="4129"/>
                      <a:pt x="2758" y="4129"/>
                    </a:cubicBezTo>
                    <a:lnTo>
                      <a:pt x="3220" y="4129"/>
                    </a:lnTo>
                    <a:cubicBezTo>
                      <a:pt x="3465" y="4129"/>
                      <a:pt x="3667" y="4331"/>
                      <a:pt x="3667" y="4591"/>
                    </a:cubicBezTo>
                    <a:lnTo>
                      <a:pt x="3667" y="6872"/>
                    </a:lnTo>
                    <a:cubicBezTo>
                      <a:pt x="3667" y="7002"/>
                      <a:pt x="3768" y="7117"/>
                      <a:pt x="3913" y="7117"/>
                    </a:cubicBezTo>
                    <a:lnTo>
                      <a:pt x="9860" y="7117"/>
                    </a:lnTo>
                    <a:cubicBezTo>
                      <a:pt x="10365" y="7117"/>
                      <a:pt x="10769" y="6698"/>
                      <a:pt x="10769" y="6193"/>
                    </a:cubicBezTo>
                    <a:lnTo>
                      <a:pt x="10769" y="246"/>
                    </a:lnTo>
                    <a:cubicBezTo>
                      <a:pt x="10769" y="116"/>
                      <a:pt x="10668" y="15"/>
                      <a:pt x="10553" y="15"/>
                    </a:cubicBezTo>
                    <a:lnTo>
                      <a:pt x="8272" y="15"/>
                    </a:lnTo>
                    <a:cubicBezTo>
                      <a:pt x="8012" y="15"/>
                      <a:pt x="7810" y="217"/>
                      <a:pt x="7810" y="477"/>
                    </a:cubicBezTo>
                    <a:lnTo>
                      <a:pt x="7810" y="924"/>
                    </a:lnTo>
                    <a:cubicBezTo>
                      <a:pt x="7796" y="1126"/>
                      <a:pt x="7882" y="1314"/>
                      <a:pt x="8041" y="1444"/>
                    </a:cubicBezTo>
                    <a:cubicBezTo>
                      <a:pt x="8951" y="2195"/>
                      <a:pt x="8416" y="3681"/>
                      <a:pt x="7233" y="3681"/>
                    </a:cubicBezTo>
                    <a:cubicBezTo>
                      <a:pt x="6049" y="3681"/>
                      <a:pt x="5515" y="2195"/>
                      <a:pt x="6424" y="1444"/>
                    </a:cubicBezTo>
                    <a:cubicBezTo>
                      <a:pt x="6583" y="1314"/>
                      <a:pt x="6670" y="1126"/>
                      <a:pt x="6670" y="924"/>
                    </a:cubicBezTo>
                    <a:lnTo>
                      <a:pt x="6670" y="462"/>
                    </a:lnTo>
                    <a:cubicBezTo>
                      <a:pt x="6670" y="203"/>
                      <a:pt x="6453" y="0"/>
                      <a:pt x="6208"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4320051" y="2189714"/>
                <a:ext cx="252493" cy="381507"/>
              </a:xfrm>
              <a:custGeom>
                <a:avLst/>
                <a:gdLst/>
                <a:ahLst/>
                <a:cxnLst/>
                <a:rect l="l" t="t" r="r" b="b"/>
                <a:pathLst>
                  <a:path w="7118" h="10755" extrusionOk="0">
                    <a:moveTo>
                      <a:pt x="3566" y="0"/>
                    </a:moveTo>
                    <a:cubicBezTo>
                      <a:pt x="2383" y="0"/>
                      <a:pt x="1849" y="1473"/>
                      <a:pt x="2758" y="2238"/>
                    </a:cubicBezTo>
                    <a:cubicBezTo>
                      <a:pt x="2917" y="2368"/>
                      <a:pt x="2989" y="2555"/>
                      <a:pt x="2989" y="2743"/>
                    </a:cubicBezTo>
                    <a:lnTo>
                      <a:pt x="2989" y="3205"/>
                    </a:lnTo>
                    <a:cubicBezTo>
                      <a:pt x="2989" y="3465"/>
                      <a:pt x="2787" y="3667"/>
                      <a:pt x="2527" y="3667"/>
                    </a:cubicBezTo>
                    <a:lnTo>
                      <a:pt x="246" y="3667"/>
                    </a:lnTo>
                    <a:cubicBezTo>
                      <a:pt x="238" y="3666"/>
                      <a:pt x="230" y="3665"/>
                      <a:pt x="222" y="3665"/>
                    </a:cubicBezTo>
                    <a:cubicBezTo>
                      <a:pt x="102" y="3665"/>
                      <a:pt x="1" y="3762"/>
                      <a:pt x="1" y="3883"/>
                    </a:cubicBezTo>
                    <a:lnTo>
                      <a:pt x="1" y="9845"/>
                    </a:lnTo>
                    <a:cubicBezTo>
                      <a:pt x="1" y="10350"/>
                      <a:pt x="405" y="10755"/>
                      <a:pt x="925" y="10755"/>
                    </a:cubicBezTo>
                    <a:lnTo>
                      <a:pt x="6872" y="10755"/>
                    </a:lnTo>
                    <a:cubicBezTo>
                      <a:pt x="7002" y="10755"/>
                      <a:pt x="7103" y="10654"/>
                      <a:pt x="7103" y="10524"/>
                    </a:cubicBezTo>
                    <a:lnTo>
                      <a:pt x="7103" y="8257"/>
                    </a:lnTo>
                    <a:cubicBezTo>
                      <a:pt x="7103" y="7997"/>
                      <a:pt x="6901" y="7795"/>
                      <a:pt x="6641" y="7795"/>
                    </a:cubicBezTo>
                    <a:lnTo>
                      <a:pt x="6194" y="7795"/>
                    </a:lnTo>
                    <a:cubicBezTo>
                      <a:pt x="5992" y="7795"/>
                      <a:pt x="5804" y="7882"/>
                      <a:pt x="5674" y="8026"/>
                    </a:cubicBezTo>
                    <a:cubicBezTo>
                      <a:pt x="5408" y="8343"/>
                      <a:pt x="5055" y="8485"/>
                      <a:pt x="4709" y="8485"/>
                    </a:cubicBezTo>
                    <a:cubicBezTo>
                      <a:pt x="4062" y="8485"/>
                      <a:pt x="3437" y="7989"/>
                      <a:pt x="3437" y="7218"/>
                    </a:cubicBezTo>
                    <a:cubicBezTo>
                      <a:pt x="3437" y="6450"/>
                      <a:pt x="4057" y="5955"/>
                      <a:pt x="4701" y="5955"/>
                    </a:cubicBezTo>
                    <a:cubicBezTo>
                      <a:pt x="5050" y="5955"/>
                      <a:pt x="5406" y="6100"/>
                      <a:pt x="5674" y="6424"/>
                    </a:cubicBezTo>
                    <a:cubicBezTo>
                      <a:pt x="5804" y="6568"/>
                      <a:pt x="5992" y="6655"/>
                      <a:pt x="6194" y="6655"/>
                    </a:cubicBezTo>
                    <a:lnTo>
                      <a:pt x="6656" y="6655"/>
                    </a:lnTo>
                    <a:cubicBezTo>
                      <a:pt x="6916" y="6655"/>
                      <a:pt x="7118" y="6453"/>
                      <a:pt x="7118" y="6193"/>
                    </a:cubicBezTo>
                    <a:lnTo>
                      <a:pt x="7118" y="3667"/>
                    </a:lnTo>
                    <a:lnTo>
                      <a:pt x="4591" y="3667"/>
                    </a:lnTo>
                    <a:cubicBezTo>
                      <a:pt x="4346" y="3667"/>
                      <a:pt x="4129" y="3465"/>
                      <a:pt x="4129" y="3219"/>
                    </a:cubicBezTo>
                    <a:lnTo>
                      <a:pt x="4129" y="2743"/>
                    </a:lnTo>
                    <a:cubicBezTo>
                      <a:pt x="4129" y="2555"/>
                      <a:pt x="4216" y="2368"/>
                      <a:pt x="4375" y="2238"/>
                    </a:cubicBezTo>
                    <a:cubicBezTo>
                      <a:pt x="5284" y="1473"/>
                      <a:pt x="4750" y="0"/>
                      <a:pt x="3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78CF0"/>
                  </a:solidFill>
                </a:endParaRPr>
              </a:p>
            </p:txBody>
          </p:sp>
          <p:sp>
            <p:nvSpPr>
              <p:cNvPr id="487" name="Google Shape;487;p30"/>
              <p:cNvSpPr/>
              <p:nvPr/>
            </p:nvSpPr>
            <p:spPr>
              <a:xfrm>
                <a:off x="4320583" y="2319256"/>
                <a:ext cx="56862" cy="251961"/>
              </a:xfrm>
              <a:custGeom>
                <a:avLst/>
                <a:gdLst/>
                <a:ahLst/>
                <a:cxnLst/>
                <a:rect l="l" t="t" r="r" b="b"/>
                <a:pathLst>
                  <a:path w="1603" h="7103" extrusionOk="0">
                    <a:moveTo>
                      <a:pt x="231" y="0"/>
                    </a:moveTo>
                    <a:cubicBezTo>
                      <a:pt x="101" y="0"/>
                      <a:pt x="0" y="101"/>
                      <a:pt x="0" y="231"/>
                    </a:cubicBezTo>
                    <a:lnTo>
                      <a:pt x="0" y="6193"/>
                    </a:lnTo>
                    <a:cubicBezTo>
                      <a:pt x="0" y="6698"/>
                      <a:pt x="405" y="7103"/>
                      <a:pt x="910" y="7103"/>
                    </a:cubicBezTo>
                    <a:lnTo>
                      <a:pt x="1603" y="7103"/>
                    </a:lnTo>
                    <a:cubicBezTo>
                      <a:pt x="1097" y="7103"/>
                      <a:pt x="693" y="6698"/>
                      <a:pt x="693" y="6193"/>
                    </a:cubicBezTo>
                    <a:lnTo>
                      <a:pt x="693" y="231"/>
                    </a:lnTo>
                    <a:cubicBezTo>
                      <a:pt x="693" y="101"/>
                      <a:pt x="794" y="0"/>
                      <a:pt x="9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4385709" y="2190033"/>
                <a:ext cx="69063" cy="129755"/>
              </a:xfrm>
              <a:custGeom>
                <a:avLst/>
                <a:gdLst/>
                <a:ahLst/>
                <a:cxnLst/>
                <a:rect l="l" t="t" r="r" b="b"/>
                <a:pathLst>
                  <a:path w="1947" h="3658" extrusionOk="0">
                    <a:moveTo>
                      <a:pt x="1714" y="0"/>
                    </a:moveTo>
                    <a:cubicBezTo>
                      <a:pt x="590" y="0"/>
                      <a:pt x="1" y="1444"/>
                      <a:pt x="907" y="2229"/>
                    </a:cubicBezTo>
                    <a:cubicBezTo>
                      <a:pt x="1066" y="2359"/>
                      <a:pt x="1138" y="2546"/>
                      <a:pt x="1138" y="2748"/>
                    </a:cubicBezTo>
                    <a:lnTo>
                      <a:pt x="1138" y="3196"/>
                    </a:lnTo>
                    <a:cubicBezTo>
                      <a:pt x="1138" y="3456"/>
                      <a:pt x="936" y="3658"/>
                      <a:pt x="676" y="3658"/>
                    </a:cubicBezTo>
                    <a:lnTo>
                      <a:pt x="1138" y="3658"/>
                    </a:lnTo>
                    <a:cubicBezTo>
                      <a:pt x="1398" y="3658"/>
                      <a:pt x="1600" y="3456"/>
                      <a:pt x="1600" y="3196"/>
                    </a:cubicBezTo>
                    <a:lnTo>
                      <a:pt x="1600" y="2734"/>
                    </a:lnTo>
                    <a:cubicBezTo>
                      <a:pt x="1600" y="2546"/>
                      <a:pt x="1513" y="2359"/>
                      <a:pt x="1369" y="2229"/>
                    </a:cubicBezTo>
                    <a:cubicBezTo>
                      <a:pt x="561" y="1536"/>
                      <a:pt x="893" y="222"/>
                      <a:pt x="1946" y="20"/>
                    </a:cubicBezTo>
                    <a:cubicBezTo>
                      <a:pt x="1867" y="7"/>
                      <a:pt x="1789" y="0"/>
                      <a:pt x="1714" y="0"/>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4320583" y="2067834"/>
                <a:ext cx="56861" cy="251954"/>
              </a:xfrm>
              <a:custGeom>
                <a:avLst/>
                <a:gdLst/>
                <a:ahLst/>
                <a:cxnLst/>
                <a:rect l="l" t="t" r="r" b="b"/>
                <a:pathLst>
                  <a:path w="1603" h="7103" extrusionOk="0">
                    <a:moveTo>
                      <a:pt x="910" y="1"/>
                    </a:moveTo>
                    <a:cubicBezTo>
                      <a:pt x="405" y="1"/>
                      <a:pt x="0" y="405"/>
                      <a:pt x="0" y="925"/>
                    </a:cubicBezTo>
                    <a:lnTo>
                      <a:pt x="0" y="6872"/>
                    </a:lnTo>
                    <a:cubicBezTo>
                      <a:pt x="0" y="7002"/>
                      <a:pt x="101" y="7103"/>
                      <a:pt x="231" y="7103"/>
                    </a:cubicBezTo>
                    <a:lnTo>
                      <a:pt x="910" y="7103"/>
                    </a:lnTo>
                    <a:cubicBezTo>
                      <a:pt x="794" y="7103"/>
                      <a:pt x="693" y="7002"/>
                      <a:pt x="693" y="6872"/>
                    </a:cubicBezTo>
                    <a:lnTo>
                      <a:pt x="693" y="925"/>
                    </a:lnTo>
                    <a:cubicBezTo>
                      <a:pt x="693" y="405"/>
                      <a:pt x="1097" y="1"/>
                      <a:pt x="1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4665686" y="2148567"/>
                <a:ext cx="60976" cy="90062"/>
              </a:xfrm>
              <a:custGeom>
                <a:avLst/>
                <a:gdLst/>
                <a:ahLst/>
                <a:cxnLst/>
                <a:rect l="l" t="t" r="r" b="b"/>
                <a:pathLst>
                  <a:path w="1719" h="2539" extrusionOk="0">
                    <a:moveTo>
                      <a:pt x="347" y="0"/>
                    </a:moveTo>
                    <a:cubicBezTo>
                      <a:pt x="233" y="0"/>
                      <a:pt x="116" y="16"/>
                      <a:pt x="1" y="49"/>
                    </a:cubicBezTo>
                    <a:cubicBezTo>
                      <a:pt x="1343" y="323"/>
                      <a:pt x="1343" y="2228"/>
                      <a:pt x="15" y="2517"/>
                    </a:cubicBezTo>
                    <a:cubicBezTo>
                      <a:pt x="87" y="2532"/>
                      <a:pt x="163" y="2539"/>
                      <a:pt x="241" y="2539"/>
                    </a:cubicBezTo>
                    <a:cubicBezTo>
                      <a:pt x="318" y="2539"/>
                      <a:pt x="398" y="2532"/>
                      <a:pt x="477" y="2517"/>
                    </a:cubicBezTo>
                    <a:cubicBezTo>
                      <a:pt x="1213" y="2445"/>
                      <a:pt x="1719" y="1752"/>
                      <a:pt x="1589" y="1016"/>
                    </a:cubicBezTo>
                    <a:cubicBezTo>
                      <a:pt x="1468" y="412"/>
                      <a:pt x="933" y="0"/>
                      <a:pt x="347"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4572502" y="2067834"/>
                <a:ext cx="32315" cy="106024"/>
              </a:xfrm>
              <a:custGeom>
                <a:avLst/>
                <a:gdLst/>
                <a:ahLst/>
                <a:cxnLst/>
                <a:rect l="l" t="t" r="r" b="b"/>
                <a:pathLst>
                  <a:path w="911" h="2989" extrusionOk="0">
                    <a:moveTo>
                      <a:pt x="232" y="1"/>
                    </a:moveTo>
                    <a:cubicBezTo>
                      <a:pt x="102" y="1"/>
                      <a:pt x="1" y="102"/>
                      <a:pt x="1" y="232"/>
                    </a:cubicBezTo>
                    <a:lnTo>
                      <a:pt x="1" y="2527"/>
                    </a:lnTo>
                    <a:cubicBezTo>
                      <a:pt x="1" y="2772"/>
                      <a:pt x="203" y="2974"/>
                      <a:pt x="448" y="2989"/>
                    </a:cubicBezTo>
                    <a:lnTo>
                      <a:pt x="910" y="2989"/>
                    </a:lnTo>
                    <a:cubicBezTo>
                      <a:pt x="665" y="2974"/>
                      <a:pt x="448" y="2772"/>
                      <a:pt x="448" y="2527"/>
                    </a:cubicBezTo>
                    <a:lnTo>
                      <a:pt x="448" y="232"/>
                    </a:lnTo>
                    <a:cubicBezTo>
                      <a:pt x="448" y="102"/>
                      <a:pt x="549" y="1"/>
                      <a:pt x="679"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4572502" y="2214296"/>
                <a:ext cx="32315" cy="105492"/>
              </a:xfrm>
              <a:custGeom>
                <a:avLst/>
                <a:gdLst/>
                <a:ahLst/>
                <a:cxnLst/>
                <a:rect l="l" t="t" r="r" b="b"/>
                <a:pathLst>
                  <a:path w="911" h="2974" extrusionOk="0">
                    <a:moveTo>
                      <a:pt x="448" y="0"/>
                    </a:moveTo>
                    <a:cubicBezTo>
                      <a:pt x="203" y="0"/>
                      <a:pt x="1" y="202"/>
                      <a:pt x="1" y="448"/>
                    </a:cubicBezTo>
                    <a:lnTo>
                      <a:pt x="1" y="2974"/>
                    </a:lnTo>
                    <a:lnTo>
                      <a:pt x="448" y="2974"/>
                    </a:lnTo>
                    <a:lnTo>
                      <a:pt x="448" y="448"/>
                    </a:lnTo>
                    <a:cubicBezTo>
                      <a:pt x="448" y="202"/>
                      <a:pt x="665" y="0"/>
                      <a:pt x="910"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4641104" y="2319752"/>
                <a:ext cx="65092" cy="129865"/>
              </a:xfrm>
              <a:custGeom>
                <a:avLst/>
                <a:gdLst/>
                <a:ahLst/>
                <a:cxnLst/>
                <a:rect l="l" t="t" r="r" b="b"/>
                <a:pathLst>
                  <a:path w="1835" h="3661" extrusionOk="0">
                    <a:moveTo>
                      <a:pt x="578" y="1"/>
                    </a:moveTo>
                    <a:cubicBezTo>
                      <a:pt x="824" y="1"/>
                      <a:pt x="1026" y="203"/>
                      <a:pt x="1026" y="463"/>
                    </a:cubicBezTo>
                    <a:lnTo>
                      <a:pt x="1026" y="925"/>
                    </a:lnTo>
                    <a:cubicBezTo>
                      <a:pt x="1026" y="1127"/>
                      <a:pt x="939" y="1314"/>
                      <a:pt x="795" y="1444"/>
                    </a:cubicBezTo>
                    <a:cubicBezTo>
                      <a:pt x="1" y="2108"/>
                      <a:pt x="319" y="3408"/>
                      <a:pt x="1329" y="3639"/>
                    </a:cubicBezTo>
                    <a:cubicBezTo>
                      <a:pt x="1416" y="3653"/>
                      <a:pt x="1499" y="3660"/>
                      <a:pt x="1582" y="3660"/>
                    </a:cubicBezTo>
                    <a:cubicBezTo>
                      <a:pt x="1665" y="3660"/>
                      <a:pt x="1748" y="3653"/>
                      <a:pt x="1834" y="3639"/>
                    </a:cubicBezTo>
                    <a:lnTo>
                      <a:pt x="1791" y="3624"/>
                    </a:lnTo>
                    <a:cubicBezTo>
                      <a:pt x="780" y="3393"/>
                      <a:pt x="463" y="2108"/>
                      <a:pt x="1257" y="1430"/>
                    </a:cubicBezTo>
                    <a:cubicBezTo>
                      <a:pt x="1401" y="1314"/>
                      <a:pt x="1488" y="1112"/>
                      <a:pt x="1488" y="925"/>
                    </a:cubicBezTo>
                    <a:lnTo>
                      <a:pt x="1488" y="463"/>
                    </a:lnTo>
                    <a:cubicBezTo>
                      <a:pt x="1488" y="203"/>
                      <a:pt x="1286" y="1"/>
                      <a:pt x="1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4556114" y="2319256"/>
                <a:ext cx="32315" cy="106027"/>
              </a:xfrm>
              <a:custGeom>
                <a:avLst/>
                <a:gdLst/>
                <a:ahLst/>
                <a:cxnLst/>
                <a:rect l="l" t="t" r="r" b="b"/>
                <a:pathLst>
                  <a:path w="911" h="2989" extrusionOk="0">
                    <a:moveTo>
                      <a:pt x="448" y="0"/>
                    </a:moveTo>
                    <a:lnTo>
                      <a:pt x="448" y="2527"/>
                    </a:lnTo>
                    <a:cubicBezTo>
                      <a:pt x="448" y="2786"/>
                      <a:pt x="246" y="2989"/>
                      <a:pt x="1" y="2989"/>
                    </a:cubicBezTo>
                    <a:lnTo>
                      <a:pt x="463" y="2989"/>
                    </a:lnTo>
                    <a:cubicBezTo>
                      <a:pt x="708" y="2989"/>
                      <a:pt x="910" y="2786"/>
                      <a:pt x="910" y="2527"/>
                    </a:cubicBezTo>
                    <a:lnTo>
                      <a:pt x="9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4433737" y="2400911"/>
                <a:ext cx="61474" cy="90100"/>
              </a:xfrm>
              <a:custGeom>
                <a:avLst/>
                <a:gdLst/>
                <a:ahLst/>
                <a:cxnLst/>
                <a:rect l="l" t="t" r="r" b="b"/>
                <a:pathLst>
                  <a:path w="1733" h="2540" extrusionOk="0">
                    <a:moveTo>
                      <a:pt x="1487" y="1"/>
                    </a:moveTo>
                    <a:cubicBezTo>
                      <a:pt x="1412" y="1"/>
                      <a:pt x="1336" y="8"/>
                      <a:pt x="1256" y="23"/>
                    </a:cubicBezTo>
                    <a:cubicBezTo>
                      <a:pt x="520" y="95"/>
                      <a:pt x="1" y="788"/>
                      <a:pt x="145" y="1509"/>
                    </a:cubicBezTo>
                    <a:cubicBezTo>
                      <a:pt x="254" y="2126"/>
                      <a:pt x="787" y="2540"/>
                      <a:pt x="1382" y="2540"/>
                    </a:cubicBezTo>
                    <a:cubicBezTo>
                      <a:pt x="1497" y="2540"/>
                      <a:pt x="1615" y="2524"/>
                      <a:pt x="1733" y="2491"/>
                    </a:cubicBezTo>
                    <a:cubicBezTo>
                      <a:pt x="1026" y="2361"/>
                      <a:pt x="578" y="1683"/>
                      <a:pt x="737" y="990"/>
                    </a:cubicBezTo>
                    <a:cubicBezTo>
                      <a:pt x="838" y="499"/>
                      <a:pt x="1228" y="109"/>
                      <a:pt x="1718" y="23"/>
                    </a:cubicBezTo>
                    <a:cubicBezTo>
                      <a:pt x="1639" y="8"/>
                      <a:pt x="1563" y="1"/>
                      <a:pt x="1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4556114" y="2465682"/>
                <a:ext cx="40510" cy="105531"/>
              </a:xfrm>
              <a:custGeom>
                <a:avLst/>
                <a:gdLst/>
                <a:ahLst/>
                <a:cxnLst/>
                <a:rect l="l" t="t" r="r" b="b"/>
                <a:pathLst>
                  <a:path w="1142" h="2975" extrusionOk="0">
                    <a:moveTo>
                      <a:pt x="1" y="1"/>
                    </a:moveTo>
                    <a:cubicBezTo>
                      <a:pt x="246" y="1"/>
                      <a:pt x="448" y="203"/>
                      <a:pt x="448" y="463"/>
                    </a:cubicBezTo>
                    <a:lnTo>
                      <a:pt x="448" y="2744"/>
                    </a:lnTo>
                    <a:cubicBezTo>
                      <a:pt x="448" y="2874"/>
                      <a:pt x="549" y="2975"/>
                      <a:pt x="679" y="2975"/>
                    </a:cubicBezTo>
                    <a:lnTo>
                      <a:pt x="1141" y="2975"/>
                    </a:lnTo>
                    <a:cubicBezTo>
                      <a:pt x="1011" y="2975"/>
                      <a:pt x="910" y="2874"/>
                      <a:pt x="910" y="2744"/>
                    </a:cubicBezTo>
                    <a:lnTo>
                      <a:pt x="910" y="463"/>
                    </a:lnTo>
                    <a:cubicBezTo>
                      <a:pt x="910" y="203"/>
                      <a:pt x="708"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 name="Google Shape;497;p30"/>
          <p:cNvGrpSpPr/>
          <p:nvPr/>
        </p:nvGrpSpPr>
        <p:grpSpPr>
          <a:xfrm>
            <a:off x="1519650" y="1691250"/>
            <a:ext cx="785100" cy="785100"/>
            <a:chOff x="1519650" y="1915150"/>
            <a:chExt cx="785100" cy="785100"/>
          </a:xfrm>
        </p:grpSpPr>
        <p:sp>
          <p:nvSpPr>
            <p:cNvPr id="498" name="Google Shape;498;p30"/>
            <p:cNvSpPr/>
            <p:nvPr/>
          </p:nvSpPr>
          <p:spPr>
            <a:xfrm>
              <a:off x="1519650" y="1915150"/>
              <a:ext cx="785100" cy="78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30"/>
            <p:cNvGrpSpPr/>
            <p:nvPr/>
          </p:nvGrpSpPr>
          <p:grpSpPr>
            <a:xfrm>
              <a:off x="1630085" y="2067819"/>
              <a:ext cx="564238" cy="479748"/>
              <a:chOff x="2774354" y="2009990"/>
              <a:chExt cx="372017" cy="316310"/>
            </a:xfrm>
          </p:grpSpPr>
          <p:sp>
            <p:nvSpPr>
              <p:cNvPr id="500" name="Google Shape;500;p30"/>
              <p:cNvSpPr/>
              <p:nvPr/>
            </p:nvSpPr>
            <p:spPr>
              <a:xfrm>
                <a:off x="2948055" y="2090995"/>
                <a:ext cx="191134" cy="174094"/>
              </a:xfrm>
              <a:custGeom>
                <a:avLst/>
                <a:gdLst/>
                <a:ahLst/>
                <a:cxnLst/>
                <a:rect l="l" t="t" r="r" b="b"/>
                <a:pathLst>
                  <a:path w="7291" h="6641" extrusionOk="0">
                    <a:moveTo>
                      <a:pt x="4591" y="0"/>
                    </a:moveTo>
                    <a:lnTo>
                      <a:pt x="3191" y="1068"/>
                    </a:lnTo>
                    <a:lnTo>
                      <a:pt x="2021" y="679"/>
                    </a:lnTo>
                    <a:lnTo>
                      <a:pt x="0" y="2324"/>
                    </a:lnTo>
                    <a:lnTo>
                      <a:pt x="3118" y="6640"/>
                    </a:lnTo>
                    <a:lnTo>
                      <a:pt x="7290" y="3667"/>
                    </a:lnTo>
                    <a:lnTo>
                      <a:pt x="4591" y="0"/>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3033568" y="2009990"/>
                <a:ext cx="112803" cy="206889"/>
              </a:xfrm>
              <a:custGeom>
                <a:avLst/>
                <a:gdLst/>
                <a:ahLst/>
                <a:cxnLst/>
                <a:rect l="l" t="t" r="r" b="b"/>
                <a:pathLst>
                  <a:path w="4303" h="7892" extrusionOk="0">
                    <a:moveTo>
                      <a:pt x="4302" y="1"/>
                    </a:moveTo>
                    <a:lnTo>
                      <a:pt x="131" y="2960"/>
                    </a:lnTo>
                    <a:cubicBezTo>
                      <a:pt x="30" y="3032"/>
                      <a:pt x="1" y="3177"/>
                      <a:pt x="87" y="3278"/>
                    </a:cubicBezTo>
                    <a:lnTo>
                      <a:pt x="3581" y="7810"/>
                    </a:lnTo>
                    <a:cubicBezTo>
                      <a:pt x="3631" y="7861"/>
                      <a:pt x="3696" y="7892"/>
                      <a:pt x="3761" y="7892"/>
                    </a:cubicBezTo>
                    <a:cubicBezTo>
                      <a:pt x="3809" y="7892"/>
                      <a:pt x="3856" y="7876"/>
                      <a:pt x="3898" y="7839"/>
                    </a:cubicBezTo>
                    <a:lnTo>
                      <a:pt x="4302" y="7522"/>
                    </a:lnTo>
                    <a:lnTo>
                      <a:pt x="4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3110404" y="2165524"/>
                <a:ext cx="35600" cy="51355"/>
              </a:xfrm>
              <a:custGeom>
                <a:avLst/>
                <a:gdLst/>
                <a:ahLst/>
                <a:cxnLst/>
                <a:rect l="l" t="t" r="r" b="b"/>
                <a:pathLst>
                  <a:path w="1358" h="1959" extrusionOk="0">
                    <a:moveTo>
                      <a:pt x="1357" y="1"/>
                    </a:moveTo>
                    <a:lnTo>
                      <a:pt x="0" y="1040"/>
                    </a:lnTo>
                    <a:lnTo>
                      <a:pt x="650" y="1877"/>
                    </a:lnTo>
                    <a:cubicBezTo>
                      <a:pt x="692" y="1928"/>
                      <a:pt x="758" y="1959"/>
                      <a:pt x="823" y="1959"/>
                    </a:cubicBezTo>
                    <a:cubicBezTo>
                      <a:pt x="870" y="1959"/>
                      <a:pt x="917" y="1943"/>
                      <a:pt x="953" y="1906"/>
                    </a:cubicBezTo>
                    <a:lnTo>
                      <a:pt x="1357" y="1589"/>
                    </a:lnTo>
                    <a:lnTo>
                      <a:pt x="1357"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2960533" y="2148510"/>
                <a:ext cx="145336" cy="96733"/>
              </a:xfrm>
              <a:custGeom>
                <a:avLst/>
                <a:gdLst/>
                <a:ahLst/>
                <a:cxnLst/>
                <a:rect l="l" t="t" r="r" b="b"/>
                <a:pathLst>
                  <a:path w="5544" h="3690" extrusionOk="0">
                    <a:moveTo>
                      <a:pt x="636" y="0"/>
                    </a:moveTo>
                    <a:lnTo>
                      <a:pt x="1" y="1169"/>
                    </a:lnTo>
                    <a:lnTo>
                      <a:pt x="4476" y="3609"/>
                    </a:lnTo>
                    <a:cubicBezTo>
                      <a:pt x="4575" y="3663"/>
                      <a:pt x="4682" y="3689"/>
                      <a:pt x="4789" y="3689"/>
                    </a:cubicBezTo>
                    <a:cubicBezTo>
                      <a:pt x="5023" y="3689"/>
                      <a:pt x="5252" y="3563"/>
                      <a:pt x="5371" y="3335"/>
                    </a:cubicBezTo>
                    <a:cubicBezTo>
                      <a:pt x="5544" y="3017"/>
                      <a:pt x="5428" y="2613"/>
                      <a:pt x="5111" y="2440"/>
                    </a:cubicBezTo>
                    <a:lnTo>
                      <a:pt x="6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3017315" y="2196930"/>
                <a:ext cx="85540" cy="48419"/>
              </a:xfrm>
              <a:custGeom>
                <a:avLst/>
                <a:gdLst/>
                <a:ahLst/>
                <a:cxnLst/>
                <a:rect l="l" t="t" r="r" b="b"/>
                <a:pathLst>
                  <a:path w="3263" h="1847" extrusionOk="0">
                    <a:moveTo>
                      <a:pt x="289" y="1"/>
                    </a:moveTo>
                    <a:lnTo>
                      <a:pt x="0" y="506"/>
                    </a:lnTo>
                    <a:lnTo>
                      <a:pt x="2310" y="1762"/>
                    </a:lnTo>
                    <a:cubicBezTo>
                      <a:pt x="2412" y="1820"/>
                      <a:pt x="2522" y="1847"/>
                      <a:pt x="2630" y="1847"/>
                    </a:cubicBezTo>
                    <a:cubicBezTo>
                      <a:pt x="2901" y="1847"/>
                      <a:pt x="3159" y="1676"/>
                      <a:pt x="3262" y="1387"/>
                    </a:cubicBezTo>
                    <a:lnTo>
                      <a:pt x="3262" y="1387"/>
                    </a:lnTo>
                    <a:cubicBezTo>
                      <a:pt x="3187" y="1410"/>
                      <a:pt x="3112" y="1421"/>
                      <a:pt x="3039" y="1421"/>
                    </a:cubicBezTo>
                    <a:cubicBezTo>
                      <a:pt x="2929" y="1421"/>
                      <a:pt x="2824" y="1395"/>
                      <a:pt x="2728" y="1343"/>
                    </a:cubicBezTo>
                    <a:lnTo>
                      <a:pt x="289" y="1"/>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2933663" y="2173467"/>
                <a:ext cx="145336" cy="96733"/>
              </a:xfrm>
              <a:custGeom>
                <a:avLst/>
                <a:gdLst/>
                <a:ahLst/>
                <a:cxnLst/>
                <a:rect l="l" t="t" r="r" b="b"/>
                <a:pathLst>
                  <a:path w="5544" h="3690" extrusionOk="0">
                    <a:moveTo>
                      <a:pt x="636" y="1"/>
                    </a:moveTo>
                    <a:lnTo>
                      <a:pt x="1" y="1170"/>
                    </a:lnTo>
                    <a:lnTo>
                      <a:pt x="4476" y="3610"/>
                    </a:lnTo>
                    <a:cubicBezTo>
                      <a:pt x="4575" y="3664"/>
                      <a:pt x="4682" y="3690"/>
                      <a:pt x="4789" y="3690"/>
                    </a:cubicBezTo>
                    <a:cubicBezTo>
                      <a:pt x="5023" y="3690"/>
                      <a:pt x="5252" y="3564"/>
                      <a:pt x="5371" y="3336"/>
                    </a:cubicBezTo>
                    <a:cubicBezTo>
                      <a:pt x="5544" y="3018"/>
                      <a:pt x="5428" y="2614"/>
                      <a:pt x="5111" y="2441"/>
                    </a:cubicBez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2999515" y="2228361"/>
                <a:ext cx="76102" cy="41603"/>
              </a:xfrm>
              <a:custGeom>
                <a:avLst/>
                <a:gdLst/>
                <a:ahLst/>
                <a:cxnLst/>
                <a:rect l="l" t="t" r="r" b="b"/>
                <a:pathLst>
                  <a:path w="2903" h="1587" extrusionOk="0">
                    <a:moveTo>
                      <a:pt x="260" y="0"/>
                    </a:moveTo>
                    <a:lnTo>
                      <a:pt x="1" y="448"/>
                    </a:lnTo>
                    <a:lnTo>
                      <a:pt x="1949" y="1501"/>
                    </a:lnTo>
                    <a:cubicBezTo>
                      <a:pt x="2053" y="1559"/>
                      <a:pt x="2163" y="1586"/>
                      <a:pt x="2272" y="1586"/>
                    </a:cubicBezTo>
                    <a:cubicBezTo>
                      <a:pt x="2542" y="1586"/>
                      <a:pt x="2799" y="1419"/>
                      <a:pt x="2902" y="1140"/>
                    </a:cubicBezTo>
                    <a:lnTo>
                      <a:pt x="2902" y="1140"/>
                    </a:lnTo>
                    <a:cubicBezTo>
                      <a:pt x="2816" y="1180"/>
                      <a:pt x="2724" y="1199"/>
                      <a:pt x="2631" y="1199"/>
                    </a:cubicBezTo>
                    <a:cubicBezTo>
                      <a:pt x="2522" y="1199"/>
                      <a:pt x="2412" y="1173"/>
                      <a:pt x="2310" y="1126"/>
                    </a:cubicBezTo>
                    <a:lnTo>
                      <a:pt x="260" y="0"/>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2906425" y="2198450"/>
                <a:ext cx="145729" cy="96733"/>
              </a:xfrm>
              <a:custGeom>
                <a:avLst/>
                <a:gdLst/>
                <a:ahLst/>
                <a:cxnLst/>
                <a:rect l="l" t="t" r="r" b="b"/>
                <a:pathLst>
                  <a:path w="5559" h="3690" extrusionOk="0">
                    <a:moveTo>
                      <a:pt x="650" y="1"/>
                    </a:moveTo>
                    <a:lnTo>
                      <a:pt x="0" y="1170"/>
                    </a:lnTo>
                    <a:lnTo>
                      <a:pt x="4490" y="3610"/>
                    </a:lnTo>
                    <a:cubicBezTo>
                      <a:pt x="4590" y="3664"/>
                      <a:pt x="4698" y="3690"/>
                      <a:pt x="4806" y="3690"/>
                    </a:cubicBezTo>
                    <a:cubicBezTo>
                      <a:pt x="5039" y="3690"/>
                      <a:pt x="5266" y="3567"/>
                      <a:pt x="5385" y="3350"/>
                    </a:cubicBezTo>
                    <a:cubicBezTo>
                      <a:pt x="5558" y="3018"/>
                      <a:pt x="5443" y="2613"/>
                      <a:pt x="5125" y="2440"/>
                    </a:cubicBezTo>
                    <a:lnTo>
                      <a:pt x="6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2982108" y="2259007"/>
                <a:ext cx="66245" cy="36150"/>
              </a:xfrm>
              <a:custGeom>
                <a:avLst/>
                <a:gdLst/>
                <a:ahLst/>
                <a:cxnLst/>
                <a:rect l="l" t="t" r="r" b="b"/>
                <a:pathLst>
                  <a:path w="2527" h="1379" extrusionOk="0">
                    <a:moveTo>
                      <a:pt x="260" y="0"/>
                    </a:moveTo>
                    <a:lnTo>
                      <a:pt x="1" y="433"/>
                    </a:lnTo>
                    <a:lnTo>
                      <a:pt x="1603" y="1300"/>
                    </a:lnTo>
                    <a:cubicBezTo>
                      <a:pt x="1703" y="1354"/>
                      <a:pt x="1810" y="1379"/>
                      <a:pt x="1915" y="1379"/>
                    </a:cubicBezTo>
                    <a:cubicBezTo>
                      <a:pt x="2175" y="1379"/>
                      <a:pt x="2424" y="1224"/>
                      <a:pt x="2527" y="968"/>
                    </a:cubicBezTo>
                    <a:lnTo>
                      <a:pt x="2527" y="968"/>
                    </a:lnTo>
                    <a:cubicBezTo>
                      <a:pt x="2452" y="999"/>
                      <a:pt x="2369" y="1014"/>
                      <a:pt x="2285" y="1014"/>
                    </a:cubicBezTo>
                    <a:cubicBezTo>
                      <a:pt x="2174" y="1014"/>
                      <a:pt x="2062" y="988"/>
                      <a:pt x="1964" y="939"/>
                    </a:cubicBezTo>
                    <a:lnTo>
                      <a:pt x="260" y="0"/>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2879555" y="2223800"/>
                <a:ext cx="145729" cy="96655"/>
              </a:xfrm>
              <a:custGeom>
                <a:avLst/>
                <a:gdLst/>
                <a:ahLst/>
                <a:cxnLst/>
                <a:rect l="l" t="t" r="r" b="b"/>
                <a:pathLst>
                  <a:path w="5559" h="3687" extrusionOk="0">
                    <a:moveTo>
                      <a:pt x="636" y="1"/>
                    </a:moveTo>
                    <a:lnTo>
                      <a:pt x="0" y="1156"/>
                    </a:lnTo>
                    <a:lnTo>
                      <a:pt x="4475" y="3610"/>
                    </a:lnTo>
                    <a:cubicBezTo>
                      <a:pt x="4572" y="3662"/>
                      <a:pt x="4676" y="3687"/>
                      <a:pt x="4780" y="3687"/>
                    </a:cubicBezTo>
                    <a:cubicBezTo>
                      <a:pt x="5018" y="3687"/>
                      <a:pt x="5254" y="3557"/>
                      <a:pt x="5385" y="3335"/>
                    </a:cubicBezTo>
                    <a:cubicBezTo>
                      <a:pt x="5558" y="3018"/>
                      <a:pt x="5428" y="2614"/>
                      <a:pt x="5111" y="2440"/>
                    </a:cubicBez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2964701" y="2288132"/>
                <a:ext cx="56782" cy="32323"/>
              </a:xfrm>
              <a:custGeom>
                <a:avLst/>
                <a:gdLst/>
                <a:ahLst/>
                <a:cxnLst/>
                <a:rect l="l" t="t" r="r" b="b"/>
                <a:pathLst>
                  <a:path w="2166" h="1233" extrusionOk="0">
                    <a:moveTo>
                      <a:pt x="275" y="1"/>
                    </a:moveTo>
                    <a:lnTo>
                      <a:pt x="0" y="477"/>
                    </a:lnTo>
                    <a:lnTo>
                      <a:pt x="1227" y="1156"/>
                    </a:lnTo>
                    <a:cubicBezTo>
                      <a:pt x="1324" y="1208"/>
                      <a:pt x="1428" y="1233"/>
                      <a:pt x="1532" y="1233"/>
                    </a:cubicBezTo>
                    <a:cubicBezTo>
                      <a:pt x="1770" y="1233"/>
                      <a:pt x="2006" y="1103"/>
                      <a:pt x="2137" y="881"/>
                    </a:cubicBezTo>
                    <a:cubicBezTo>
                      <a:pt x="2151" y="853"/>
                      <a:pt x="2166" y="824"/>
                      <a:pt x="2166" y="795"/>
                    </a:cubicBezTo>
                    <a:lnTo>
                      <a:pt x="2166" y="795"/>
                    </a:lnTo>
                    <a:cubicBezTo>
                      <a:pt x="2097" y="818"/>
                      <a:pt x="2025" y="829"/>
                      <a:pt x="1953" y="829"/>
                    </a:cubicBezTo>
                    <a:cubicBezTo>
                      <a:pt x="1845" y="829"/>
                      <a:pt x="1736" y="803"/>
                      <a:pt x="1632" y="752"/>
                    </a:cubicBezTo>
                    <a:lnTo>
                      <a:pt x="275" y="1"/>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2791761" y="2103080"/>
                <a:ext cx="185445" cy="168064"/>
              </a:xfrm>
              <a:custGeom>
                <a:avLst/>
                <a:gdLst/>
                <a:ahLst/>
                <a:cxnLst/>
                <a:rect l="l" t="t" r="r" b="b"/>
                <a:pathLst>
                  <a:path w="7074" h="6411" extrusionOk="0">
                    <a:moveTo>
                      <a:pt x="2209" y="1"/>
                    </a:moveTo>
                    <a:lnTo>
                      <a:pt x="0" y="3985"/>
                    </a:lnTo>
                    <a:lnTo>
                      <a:pt x="4519" y="6410"/>
                    </a:lnTo>
                    <a:lnTo>
                      <a:pt x="7074" y="1733"/>
                    </a:lnTo>
                    <a:lnTo>
                      <a:pt x="4836" y="780"/>
                    </a:lnTo>
                    <a:cubicBezTo>
                      <a:pt x="4815" y="773"/>
                      <a:pt x="4793" y="770"/>
                      <a:pt x="4773" y="770"/>
                    </a:cubicBezTo>
                    <a:cubicBezTo>
                      <a:pt x="4753" y="770"/>
                      <a:pt x="4735" y="773"/>
                      <a:pt x="4721" y="780"/>
                    </a:cubicBezTo>
                    <a:lnTo>
                      <a:pt x="3811" y="882"/>
                    </a:lnTo>
                    <a:cubicBezTo>
                      <a:pt x="3768" y="882"/>
                      <a:pt x="3725" y="882"/>
                      <a:pt x="3682" y="853"/>
                    </a:cubicBezTo>
                    <a:lnTo>
                      <a:pt x="2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2774354" y="2035734"/>
                <a:ext cx="114691" cy="198316"/>
              </a:xfrm>
              <a:custGeom>
                <a:avLst/>
                <a:gdLst/>
                <a:ahLst/>
                <a:cxnLst/>
                <a:rect l="l" t="t" r="r" b="b"/>
                <a:pathLst>
                  <a:path w="4375" h="7565" extrusionOk="0">
                    <a:moveTo>
                      <a:pt x="0" y="0"/>
                    </a:moveTo>
                    <a:lnTo>
                      <a:pt x="0" y="6785"/>
                    </a:lnTo>
                    <a:lnTo>
                      <a:pt x="1271" y="7536"/>
                    </a:lnTo>
                    <a:cubicBezTo>
                      <a:pt x="1308" y="7554"/>
                      <a:pt x="1350" y="7564"/>
                      <a:pt x="1392" y="7564"/>
                    </a:cubicBezTo>
                    <a:cubicBezTo>
                      <a:pt x="1480" y="7564"/>
                      <a:pt x="1568" y="7522"/>
                      <a:pt x="1617" y="7435"/>
                    </a:cubicBezTo>
                    <a:lnTo>
                      <a:pt x="4302" y="2787"/>
                    </a:lnTo>
                    <a:cubicBezTo>
                      <a:pt x="4374" y="2671"/>
                      <a:pt x="4331" y="2512"/>
                      <a:pt x="4216" y="2440"/>
                    </a:cubicBezTo>
                    <a:lnTo>
                      <a:pt x="0"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2774354" y="2035734"/>
                <a:ext cx="88580" cy="185445"/>
              </a:xfrm>
              <a:custGeom>
                <a:avLst/>
                <a:gdLst/>
                <a:ahLst/>
                <a:cxnLst/>
                <a:rect l="l" t="t" r="r" b="b"/>
                <a:pathLst>
                  <a:path w="3379" h="7074" extrusionOk="0">
                    <a:moveTo>
                      <a:pt x="0" y="0"/>
                    </a:moveTo>
                    <a:lnTo>
                      <a:pt x="0" y="6785"/>
                    </a:lnTo>
                    <a:lnTo>
                      <a:pt x="506" y="7074"/>
                    </a:lnTo>
                    <a:lnTo>
                      <a:pt x="3378" y="194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2774354" y="2175381"/>
                <a:ext cx="54894" cy="58669"/>
              </a:xfrm>
              <a:custGeom>
                <a:avLst/>
                <a:gdLst/>
                <a:ahLst/>
                <a:cxnLst/>
                <a:rect l="l" t="t" r="r" b="b"/>
                <a:pathLst>
                  <a:path w="2094" h="2238" extrusionOk="0">
                    <a:moveTo>
                      <a:pt x="0" y="0"/>
                    </a:moveTo>
                    <a:lnTo>
                      <a:pt x="0" y="1458"/>
                    </a:lnTo>
                    <a:lnTo>
                      <a:pt x="1271" y="2209"/>
                    </a:lnTo>
                    <a:cubicBezTo>
                      <a:pt x="1308" y="2227"/>
                      <a:pt x="1350" y="2237"/>
                      <a:pt x="1392" y="2237"/>
                    </a:cubicBezTo>
                    <a:cubicBezTo>
                      <a:pt x="1480" y="2237"/>
                      <a:pt x="1568" y="2195"/>
                      <a:pt x="1617" y="2108"/>
                    </a:cubicBezTo>
                    <a:lnTo>
                      <a:pt x="2094" y="128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2774354" y="2175381"/>
                <a:ext cx="28784" cy="45798"/>
              </a:xfrm>
              <a:custGeom>
                <a:avLst/>
                <a:gdLst/>
                <a:ahLst/>
                <a:cxnLst/>
                <a:rect l="l" t="t" r="r" b="b"/>
                <a:pathLst>
                  <a:path w="1098" h="1747" extrusionOk="0">
                    <a:moveTo>
                      <a:pt x="0" y="0"/>
                    </a:moveTo>
                    <a:lnTo>
                      <a:pt x="0" y="1458"/>
                    </a:lnTo>
                    <a:lnTo>
                      <a:pt x="506" y="1747"/>
                    </a:lnTo>
                    <a:lnTo>
                      <a:pt x="1098" y="6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2829983" y="2199105"/>
                <a:ext cx="78357" cy="62811"/>
              </a:xfrm>
              <a:custGeom>
                <a:avLst/>
                <a:gdLst/>
                <a:ahLst/>
                <a:cxnLst/>
                <a:rect l="l" t="t" r="r" b="b"/>
                <a:pathLst>
                  <a:path w="2989" h="2396" extrusionOk="0">
                    <a:moveTo>
                      <a:pt x="2228" y="0"/>
                    </a:moveTo>
                    <a:cubicBezTo>
                      <a:pt x="2096" y="0"/>
                      <a:pt x="1963" y="40"/>
                      <a:pt x="1848" y="120"/>
                    </a:cubicBezTo>
                    <a:lnTo>
                      <a:pt x="376" y="1188"/>
                    </a:lnTo>
                    <a:cubicBezTo>
                      <a:pt x="73" y="1405"/>
                      <a:pt x="0" y="1823"/>
                      <a:pt x="217" y="2112"/>
                    </a:cubicBezTo>
                    <a:cubicBezTo>
                      <a:pt x="349" y="2297"/>
                      <a:pt x="556" y="2396"/>
                      <a:pt x="767" y="2396"/>
                    </a:cubicBezTo>
                    <a:cubicBezTo>
                      <a:pt x="901" y="2396"/>
                      <a:pt x="1037" y="2355"/>
                      <a:pt x="1155" y="2271"/>
                    </a:cubicBezTo>
                    <a:lnTo>
                      <a:pt x="2628" y="1203"/>
                    </a:lnTo>
                    <a:cubicBezTo>
                      <a:pt x="2916" y="986"/>
                      <a:pt x="2989" y="553"/>
                      <a:pt x="2758" y="264"/>
                    </a:cubicBezTo>
                    <a:cubicBezTo>
                      <a:pt x="2627" y="91"/>
                      <a:pt x="2429" y="0"/>
                      <a:pt x="2228" y="0"/>
                    </a:cubicBez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2833390" y="2200337"/>
                <a:ext cx="74949" cy="61579"/>
              </a:xfrm>
              <a:custGeom>
                <a:avLst/>
                <a:gdLst/>
                <a:ahLst/>
                <a:cxnLst/>
                <a:rect l="l" t="t" r="r" b="b"/>
                <a:pathLst>
                  <a:path w="2859" h="2349" extrusionOk="0">
                    <a:moveTo>
                      <a:pt x="2353" y="1"/>
                    </a:moveTo>
                    <a:cubicBezTo>
                      <a:pt x="2454" y="290"/>
                      <a:pt x="2368" y="607"/>
                      <a:pt x="2122" y="780"/>
                    </a:cubicBezTo>
                    <a:lnTo>
                      <a:pt x="650" y="1849"/>
                    </a:lnTo>
                    <a:cubicBezTo>
                      <a:pt x="533" y="1939"/>
                      <a:pt x="393" y="1984"/>
                      <a:pt x="252" y="1984"/>
                    </a:cubicBezTo>
                    <a:cubicBezTo>
                      <a:pt x="167" y="1984"/>
                      <a:pt x="82" y="1968"/>
                      <a:pt x="0" y="1935"/>
                    </a:cubicBezTo>
                    <a:lnTo>
                      <a:pt x="0" y="1935"/>
                    </a:lnTo>
                    <a:cubicBezTo>
                      <a:pt x="114" y="2201"/>
                      <a:pt x="365" y="2348"/>
                      <a:pt x="622" y="2348"/>
                    </a:cubicBezTo>
                    <a:cubicBezTo>
                      <a:pt x="756" y="2348"/>
                      <a:pt x="892" y="2308"/>
                      <a:pt x="1011" y="2224"/>
                    </a:cubicBezTo>
                    <a:lnTo>
                      <a:pt x="2483" y="1156"/>
                    </a:lnTo>
                    <a:cubicBezTo>
                      <a:pt x="2786" y="939"/>
                      <a:pt x="2859" y="521"/>
                      <a:pt x="2628" y="217"/>
                    </a:cubicBezTo>
                    <a:cubicBezTo>
                      <a:pt x="2555" y="116"/>
                      <a:pt x="2454" y="44"/>
                      <a:pt x="2353" y="1"/>
                    </a:cubicBezTo>
                    <a:close/>
                  </a:path>
                </a:pathLst>
              </a:custGeom>
              <a:solidFill>
                <a:srgbClr val="FFD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2859868" y="2226815"/>
                <a:ext cx="69653" cy="56546"/>
              </a:xfrm>
              <a:custGeom>
                <a:avLst/>
                <a:gdLst/>
                <a:ahLst/>
                <a:cxnLst/>
                <a:rect l="l" t="t" r="r" b="b"/>
                <a:pathLst>
                  <a:path w="2657" h="2157" extrusionOk="0">
                    <a:moveTo>
                      <a:pt x="1904" y="0"/>
                    </a:moveTo>
                    <a:cubicBezTo>
                      <a:pt x="1766" y="0"/>
                      <a:pt x="1626" y="43"/>
                      <a:pt x="1502" y="131"/>
                    </a:cubicBezTo>
                    <a:lnTo>
                      <a:pt x="376" y="940"/>
                    </a:lnTo>
                    <a:cubicBezTo>
                      <a:pt x="73" y="1156"/>
                      <a:pt x="1" y="1589"/>
                      <a:pt x="232" y="1892"/>
                    </a:cubicBezTo>
                    <a:cubicBezTo>
                      <a:pt x="362" y="2066"/>
                      <a:pt x="561" y="2156"/>
                      <a:pt x="761" y="2156"/>
                    </a:cubicBezTo>
                    <a:cubicBezTo>
                      <a:pt x="893" y="2156"/>
                      <a:pt x="1026" y="2117"/>
                      <a:pt x="1141" y="2037"/>
                    </a:cubicBezTo>
                    <a:lnTo>
                      <a:pt x="2282" y="1199"/>
                    </a:lnTo>
                    <a:cubicBezTo>
                      <a:pt x="2585" y="983"/>
                      <a:pt x="2657" y="550"/>
                      <a:pt x="2426" y="261"/>
                    </a:cubicBezTo>
                    <a:cubicBezTo>
                      <a:pt x="2298" y="90"/>
                      <a:pt x="2104" y="0"/>
                      <a:pt x="1904" y="0"/>
                    </a:cubicBez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2863669" y="2227968"/>
                <a:ext cx="65852" cy="55392"/>
              </a:xfrm>
              <a:custGeom>
                <a:avLst/>
                <a:gdLst/>
                <a:ahLst/>
                <a:cxnLst/>
                <a:rect l="l" t="t" r="r" b="b"/>
                <a:pathLst>
                  <a:path w="2512" h="2113" extrusionOk="0">
                    <a:moveTo>
                      <a:pt x="2007" y="1"/>
                    </a:moveTo>
                    <a:lnTo>
                      <a:pt x="2007" y="1"/>
                    </a:lnTo>
                    <a:cubicBezTo>
                      <a:pt x="2122" y="289"/>
                      <a:pt x="2021" y="607"/>
                      <a:pt x="1776" y="795"/>
                    </a:cubicBezTo>
                    <a:lnTo>
                      <a:pt x="635" y="1617"/>
                    </a:lnTo>
                    <a:cubicBezTo>
                      <a:pt x="520" y="1697"/>
                      <a:pt x="382" y="1739"/>
                      <a:pt x="247" y="1739"/>
                    </a:cubicBezTo>
                    <a:cubicBezTo>
                      <a:pt x="162" y="1739"/>
                      <a:pt x="78" y="1723"/>
                      <a:pt x="0" y="1690"/>
                    </a:cubicBezTo>
                    <a:lnTo>
                      <a:pt x="0" y="1690"/>
                    </a:lnTo>
                    <a:cubicBezTo>
                      <a:pt x="15" y="1747"/>
                      <a:pt x="44" y="1805"/>
                      <a:pt x="87" y="1848"/>
                    </a:cubicBezTo>
                    <a:cubicBezTo>
                      <a:pt x="217" y="2022"/>
                      <a:pt x="416" y="2112"/>
                      <a:pt x="616" y="2112"/>
                    </a:cubicBezTo>
                    <a:cubicBezTo>
                      <a:pt x="748" y="2112"/>
                      <a:pt x="881" y="2073"/>
                      <a:pt x="996" y="1993"/>
                    </a:cubicBezTo>
                    <a:lnTo>
                      <a:pt x="2151" y="1155"/>
                    </a:lnTo>
                    <a:cubicBezTo>
                      <a:pt x="2440" y="939"/>
                      <a:pt x="2512" y="506"/>
                      <a:pt x="2281" y="217"/>
                    </a:cubicBezTo>
                    <a:cubicBezTo>
                      <a:pt x="2209" y="116"/>
                      <a:pt x="2108" y="44"/>
                      <a:pt x="2007" y="1"/>
                    </a:cubicBezTo>
                    <a:close/>
                  </a:path>
                </a:pathLst>
              </a:custGeom>
              <a:solidFill>
                <a:srgbClr val="FFD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2889779" y="2254734"/>
                <a:ext cx="60950" cy="50097"/>
              </a:xfrm>
              <a:custGeom>
                <a:avLst/>
                <a:gdLst/>
                <a:ahLst/>
                <a:cxnLst/>
                <a:rect l="l" t="t" r="r" b="b"/>
                <a:pathLst>
                  <a:path w="2325" h="1911" extrusionOk="0">
                    <a:moveTo>
                      <a:pt x="1565" y="0"/>
                    </a:moveTo>
                    <a:cubicBezTo>
                      <a:pt x="1432" y="0"/>
                      <a:pt x="1299" y="40"/>
                      <a:pt x="1184" y="120"/>
                    </a:cubicBezTo>
                    <a:lnTo>
                      <a:pt x="361" y="697"/>
                    </a:lnTo>
                    <a:cubicBezTo>
                      <a:pt x="72" y="914"/>
                      <a:pt x="0" y="1333"/>
                      <a:pt x="217" y="1636"/>
                    </a:cubicBezTo>
                    <a:cubicBezTo>
                      <a:pt x="346" y="1817"/>
                      <a:pt x="547" y="1910"/>
                      <a:pt x="750" y="1910"/>
                    </a:cubicBezTo>
                    <a:cubicBezTo>
                      <a:pt x="887" y="1910"/>
                      <a:pt x="1024" y="1867"/>
                      <a:pt x="1141" y="1780"/>
                    </a:cubicBezTo>
                    <a:lnTo>
                      <a:pt x="1963" y="1203"/>
                    </a:lnTo>
                    <a:cubicBezTo>
                      <a:pt x="2252" y="972"/>
                      <a:pt x="2324" y="553"/>
                      <a:pt x="2108" y="264"/>
                    </a:cubicBezTo>
                    <a:cubicBezTo>
                      <a:pt x="1969" y="90"/>
                      <a:pt x="1767" y="0"/>
                      <a:pt x="1565" y="0"/>
                    </a:cubicBez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2893187" y="2255599"/>
                <a:ext cx="57542" cy="49468"/>
              </a:xfrm>
              <a:custGeom>
                <a:avLst/>
                <a:gdLst/>
                <a:ahLst/>
                <a:cxnLst/>
                <a:rect l="l" t="t" r="r" b="b"/>
                <a:pathLst>
                  <a:path w="2195" h="1887" extrusionOk="0">
                    <a:moveTo>
                      <a:pt x="1660" y="0"/>
                    </a:moveTo>
                    <a:lnTo>
                      <a:pt x="1660" y="0"/>
                    </a:lnTo>
                    <a:cubicBezTo>
                      <a:pt x="1761" y="275"/>
                      <a:pt x="1660" y="592"/>
                      <a:pt x="1429" y="766"/>
                    </a:cubicBezTo>
                    <a:lnTo>
                      <a:pt x="606" y="1357"/>
                    </a:lnTo>
                    <a:cubicBezTo>
                      <a:pt x="491" y="1434"/>
                      <a:pt x="350" y="1479"/>
                      <a:pt x="209" y="1479"/>
                    </a:cubicBezTo>
                    <a:cubicBezTo>
                      <a:pt x="138" y="1479"/>
                      <a:pt x="68" y="1468"/>
                      <a:pt x="0" y="1444"/>
                    </a:cubicBezTo>
                    <a:lnTo>
                      <a:pt x="0" y="1444"/>
                    </a:lnTo>
                    <a:cubicBezTo>
                      <a:pt x="15" y="1502"/>
                      <a:pt x="58" y="1559"/>
                      <a:pt x="87" y="1603"/>
                    </a:cubicBezTo>
                    <a:cubicBezTo>
                      <a:pt x="219" y="1788"/>
                      <a:pt x="426" y="1887"/>
                      <a:pt x="636" y="1887"/>
                    </a:cubicBezTo>
                    <a:cubicBezTo>
                      <a:pt x="771" y="1887"/>
                      <a:pt x="907" y="1846"/>
                      <a:pt x="1025" y="1762"/>
                    </a:cubicBezTo>
                    <a:lnTo>
                      <a:pt x="1833" y="1170"/>
                    </a:lnTo>
                    <a:cubicBezTo>
                      <a:pt x="2137" y="953"/>
                      <a:pt x="2194" y="520"/>
                      <a:pt x="1978" y="231"/>
                    </a:cubicBezTo>
                    <a:cubicBezTo>
                      <a:pt x="1891" y="116"/>
                      <a:pt x="1790" y="44"/>
                      <a:pt x="1660" y="0"/>
                    </a:cubicBezTo>
                    <a:close/>
                  </a:path>
                </a:pathLst>
              </a:custGeom>
              <a:solidFill>
                <a:srgbClr val="FFD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2919664" y="2281971"/>
                <a:ext cx="52246" cy="44277"/>
              </a:xfrm>
              <a:custGeom>
                <a:avLst/>
                <a:gdLst/>
                <a:ahLst/>
                <a:cxnLst/>
                <a:rect l="l" t="t" r="r" b="b"/>
                <a:pathLst>
                  <a:path w="1993" h="1689" extrusionOk="0">
                    <a:moveTo>
                      <a:pt x="1233" y="1"/>
                    </a:moveTo>
                    <a:cubicBezTo>
                      <a:pt x="1100" y="1"/>
                      <a:pt x="967" y="40"/>
                      <a:pt x="852" y="120"/>
                    </a:cubicBezTo>
                    <a:lnTo>
                      <a:pt x="362" y="481"/>
                    </a:lnTo>
                    <a:cubicBezTo>
                      <a:pt x="58" y="698"/>
                      <a:pt x="1" y="1116"/>
                      <a:pt x="217" y="1405"/>
                    </a:cubicBezTo>
                    <a:cubicBezTo>
                      <a:pt x="349" y="1590"/>
                      <a:pt x="551" y="1689"/>
                      <a:pt x="757" y="1689"/>
                    </a:cubicBezTo>
                    <a:cubicBezTo>
                      <a:pt x="889" y="1689"/>
                      <a:pt x="1023" y="1648"/>
                      <a:pt x="1141" y="1564"/>
                    </a:cubicBezTo>
                    <a:lnTo>
                      <a:pt x="1632" y="1203"/>
                    </a:lnTo>
                    <a:cubicBezTo>
                      <a:pt x="1935" y="987"/>
                      <a:pt x="1993" y="553"/>
                      <a:pt x="1762" y="265"/>
                    </a:cubicBezTo>
                    <a:cubicBezTo>
                      <a:pt x="1631" y="91"/>
                      <a:pt x="1433" y="1"/>
                      <a:pt x="1233" y="1"/>
                    </a:cubicBez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2923072" y="2283229"/>
                <a:ext cx="48839" cy="43071"/>
              </a:xfrm>
              <a:custGeom>
                <a:avLst/>
                <a:gdLst/>
                <a:ahLst/>
                <a:cxnLst/>
                <a:rect l="l" t="t" r="r" b="b"/>
                <a:pathLst>
                  <a:path w="1863" h="1643" extrusionOk="0">
                    <a:moveTo>
                      <a:pt x="1343" y="0"/>
                    </a:moveTo>
                    <a:lnTo>
                      <a:pt x="1343" y="0"/>
                    </a:lnTo>
                    <a:cubicBezTo>
                      <a:pt x="1459" y="289"/>
                      <a:pt x="1358" y="606"/>
                      <a:pt x="1112" y="780"/>
                    </a:cubicBezTo>
                    <a:lnTo>
                      <a:pt x="636" y="1141"/>
                    </a:lnTo>
                    <a:cubicBezTo>
                      <a:pt x="520" y="1221"/>
                      <a:pt x="388" y="1262"/>
                      <a:pt x="253" y="1262"/>
                    </a:cubicBezTo>
                    <a:cubicBezTo>
                      <a:pt x="169" y="1262"/>
                      <a:pt x="84" y="1246"/>
                      <a:pt x="1" y="1213"/>
                    </a:cubicBezTo>
                    <a:lnTo>
                      <a:pt x="1" y="1213"/>
                    </a:lnTo>
                    <a:cubicBezTo>
                      <a:pt x="106" y="1482"/>
                      <a:pt x="360" y="1643"/>
                      <a:pt x="624" y="1643"/>
                    </a:cubicBezTo>
                    <a:cubicBezTo>
                      <a:pt x="756" y="1643"/>
                      <a:pt x="891" y="1603"/>
                      <a:pt x="1011" y="1516"/>
                    </a:cubicBezTo>
                    <a:lnTo>
                      <a:pt x="1502" y="1155"/>
                    </a:lnTo>
                    <a:cubicBezTo>
                      <a:pt x="1791" y="939"/>
                      <a:pt x="1863" y="520"/>
                      <a:pt x="1632" y="217"/>
                    </a:cubicBezTo>
                    <a:cubicBezTo>
                      <a:pt x="1560" y="116"/>
                      <a:pt x="1459" y="44"/>
                      <a:pt x="1343" y="0"/>
                    </a:cubicBezTo>
                    <a:close/>
                  </a:path>
                </a:pathLst>
              </a:custGeom>
              <a:solidFill>
                <a:srgbClr val="FFD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2925353" y="2108768"/>
                <a:ext cx="75709" cy="116211"/>
              </a:xfrm>
              <a:custGeom>
                <a:avLst/>
                <a:gdLst/>
                <a:ahLst/>
                <a:cxnLst/>
                <a:rect l="l" t="t" r="r" b="b"/>
                <a:pathLst>
                  <a:path w="2888" h="4433" extrusionOk="0">
                    <a:moveTo>
                      <a:pt x="621" y="1"/>
                    </a:moveTo>
                    <a:cubicBezTo>
                      <a:pt x="520" y="1"/>
                      <a:pt x="433" y="73"/>
                      <a:pt x="404" y="159"/>
                    </a:cubicBezTo>
                    <a:lnTo>
                      <a:pt x="0" y="1776"/>
                    </a:lnTo>
                    <a:lnTo>
                      <a:pt x="0" y="3552"/>
                    </a:lnTo>
                    <a:cubicBezTo>
                      <a:pt x="0" y="4042"/>
                      <a:pt x="404" y="4432"/>
                      <a:pt x="881" y="4432"/>
                    </a:cubicBezTo>
                    <a:cubicBezTo>
                      <a:pt x="1372" y="4432"/>
                      <a:pt x="1776" y="4042"/>
                      <a:pt x="1776" y="3552"/>
                    </a:cubicBezTo>
                    <a:lnTo>
                      <a:pt x="1776" y="2224"/>
                    </a:lnTo>
                    <a:lnTo>
                      <a:pt x="2887" y="1"/>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2925353" y="2108768"/>
                <a:ext cx="32192" cy="116211"/>
              </a:xfrm>
              <a:custGeom>
                <a:avLst/>
                <a:gdLst/>
                <a:ahLst/>
                <a:cxnLst/>
                <a:rect l="l" t="t" r="r" b="b"/>
                <a:pathLst>
                  <a:path w="1228" h="4433" extrusionOk="0">
                    <a:moveTo>
                      <a:pt x="621" y="1"/>
                    </a:moveTo>
                    <a:cubicBezTo>
                      <a:pt x="520" y="1"/>
                      <a:pt x="433" y="73"/>
                      <a:pt x="404" y="174"/>
                    </a:cubicBezTo>
                    <a:lnTo>
                      <a:pt x="0" y="1776"/>
                    </a:lnTo>
                    <a:lnTo>
                      <a:pt x="0" y="3552"/>
                    </a:lnTo>
                    <a:cubicBezTo>
                      <a:pt x="0" y="4042"/>
                      <a:pt x="404" y="4432"/>
                      <a:pt x="895" y="4432"/>
                    </a:cubicBezTo>
                    <a:cubicBezTo>
                      <a:pt x="996" y="4432"/>
                      <a:pt x="1112" y="4418"/>
                      <a:pt x="1227" y="4374"/>
                    </a:cubicBezTo>
                    <a:cubicBezTo>
                      <a:pt x="881" y="4230"/>
                      <a:pt x="664" y="3912"/>
                      <a:pt x="664" y="3552"/>
                    </a:cubicBezTo>
                    <a:lnTo>
                      <a:pt x="664" y="1776"/>
                    </a:lnTo>
                    <a:lnTo>
                      <a:pt x="1112" y="1"/>
                    </a:lnTo>
                    <a:close/>
                  </a:path>
                </a:pathLst>
              </a:custGeom>
              <a:solidFill>
                <a:srgbClr val="FFD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 name="Google Shape;526;p30"/>
          <p:cNvGrpSpPr/>
          <p:nvPr/>
        </p:nvGrpSpPr>
        <p:grpSpPr>
          <a:xfrm>
            <a:off x="6839250" y="1691250"/>
            <a:ext cx="785100" cy="785100"/>
            <a:chOff x="6839250" y="1915150"/>
            <a:chExt cx="785100" cy="785100"/>
          </a:xfrm>
        </p:grpSpPr>
        <p:sp>
          <p:nvSpPr>
            <p:cNvPr id="527" name="Google Shape;527;p30"/>
            <p:cNvSpPr/>
            <p:nvPr/>
          </p:nvSpPr>
          <p:spPr>
            <a:xfrm>
              <a:off x="6839250" y="1915150"/>
              <a:ext cx="785100" cy="78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0"/>
            <p:cNvGrpSpPr/>
            <p:nvPr/>
          </p:nvGrpSpPr>
          <p:grpSpPr>
            <a:xfrm>
              <a:off x="6983008" y="2092915"/>
              <a:ext cx="481671" cy="479735"/>
              <a:chOff x="4652476" y="2898915"/>
              <a:chExt cx="386016" cy="384495"/>
            </a:xfrm>
          </p:grpSpPr>
          <p:sp>
            <p:nvSpPr>
              <p:cNvPr id="529" name="Google Shape;529;p30"/>
              <p:cNvSpPr/>
              <p:nvPr/>
            </p:nvSpPr>
            <p:spPr>
              <a:xfrm>
                <a:off x="4842456" y="3088895"/>
                <a:ext cx="60190" cy="60190"/>
              </a:xfrm>
              <a:custGeom>
                <a:avLst/>
                <a:gdLst/>
                <a:ahLst/>
                <a:cxnLst/>
                <a:rect l="l" t="t" r="r" b="b"/>
                <a:pathLst>
                  <a:path w="2296" h="2296" extrusionOk="0">
                    <a:moveTo>
                      <a:pt x="592" y="0"/>
                    </a:moveTo>
                    <a:lnTo>
                      <a:pt x="0" y="592"/>
                    </a:lnTo>
                    <a:lnTo>
                      <a:pt x="1704" y="2295"/>
                    </a:lnTo>
                    <a:lnTo>
                      <a:pt x="2295" y="1703"/>
                    </a:lnTo>
                    <a:lnTo>
                      <a:pt x="592" y="0"/>
                    </a:ln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4652476" y="2898915"/>
                <a:ext cx="247889" cy="247889"/>
              </a:xfrm>
              <a:custGeom>
                <a:avLst/>
                <a:gdLst/>
                <a:ahLst/>
                <a:cxnLst/>
                <a:rect l="l" t="t" r="r" b="b"/>
                <a:pathLst>
                  <a:path w="9456" h="9456" extrusionOk="0">
                    <a:moveTo>
                      <a:pt x="4721" y="1"/>
                    </a:moveTo>
                    <a:cubicBezTo>
                      <a:pt x="2108" y="1"/>
                      <a:pt x="1" y="2108"/>
                      <a:pt x="1" y="4721"/>
                    </a:cubicBezTo>
                    <a:cubicBezTo>
                      <a:pt x="1" y="7334"/>
                      <a:pt x="2108" y="9456"/>
                      <a:pt x="4721" y="9456"/>
                    </a:cubicBezTo>
                    <a:cubicBezTo>
                      <a:pt x="7334" y="9456"/>
                      <a:pt x="9456" y="7334"/>
                      <a:pt x="9456" y="4721"/>
                    </a:cubicBezTo>
                    <a:cubicBezTo>
                      <a:pt x="9456" y="2108"/>
                      <a:pt x="7334" y="1"/>
                      <a:pt x="4721"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4680866" y="2927306"/>
                <a:ext cx="191134" cy="191134"/>
              </a:xfrm>
              <a:custGeom>
                <a:avLst/>
                <a:gdLst/>
                <a:ahLst/>
                <a:cxnLst/>
                <a:rect l="l" t="t" r="r" b="b"/>
                <a:pathLst>
                  <a:path w="7291" h="7291" extrusionOk="0">
                    <a:moveTo>
                      <a:pt x="3638" y="0"/>
                    </a:moveTo>
                    <a:cubicBezTo>
                      <a:pt x="1632" y="0"/>
                      <a:pt x="0" y="1631"/>
                      <a:pt x="0" y="3638"/>
                    </a:cubicBezTo>
                    <a:cubicBezTo>
                      <a:pt x="0" y="5659"/>
                      <a:pt x="1632" y="7290"/>
                      <a:pt x="3638" y="7290"/>
                    </a:cubicBezTo>
                    <a:cubicBezTo>
                      <a:pt x="5659" y="7290"/>
                      <a:pt x="7290" y="5659"/>
                      <a:pt x="7290" y="3638"/>
                    </a:cubicBezTo>
                    <a:cubicBezTo>
                      <a:pt x="7290" y="1631"/>
                      <a:pt x="5659" y="0"/>
                      <a:pt x="36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4869693" y="3117653"/>
                <a:ext cx="168798" cy="165757"/>
              </a:xfrm>
              <a:custGeom>
                <a:avLst/>
                <a:gdLst/>
                <a:ahLst/>
                <a:cxnLst/>
                <a:rect l="l" t="t" r="r" b="b"/>
                <a:pathLst>
                  <a:path w="6439" h="6323" extrusionOk="0">
                    <a:moveTo>
                      <a:pt x="1293" y="0"/>
                    </a:moveTo>
                    <a:cubicBezTo>
                      <a:pt x="1145" y="0"/>
                      <a:pt x="997" y="58"/>
                      <a:pt x="881" y="173"/>
                    </a:cubicBezTo>
                    <a:lnTo>
                      <a:pt x="232" y="823"/>
                    </a:lnTo>
                    <a:cubicBezTo>
                      <a:pt x="1" y="1054"/>
                      <a:pt x="1" y="1415"/>
                      <a:pt x="232" y="1646"/>
                    </a:cubicBezTo>
                    <a:lnTo>
                      <a:pt x="4735" y="6150"/>
                    </a:lnTo>
                    <a:cubicBezTo>
                      <a:pt x="4851" y="6265"/>
                      <a:pt x="4999" y="6323"/>
                      <a:pt x="5147" y="6323"/>
                    </a:cubicBezTo>
                    <a:cubicBezTo>
                      <a:pt x="5295" y="6323"/>
                      <a:pt x="5443" y="6265"/>
                      <a:pt x="5558" y="6150"/>
                    </a:cubicBezTo>
                    <a:lnTo>
                      <a:pt x="6208" y="5500"/>
                    </a:lnTo>
                    <a:cubicBezTo>
                      <a:pt x="6439" y="5269"/>
                      <a:pt x="6439" y="4908"/>
                      <a:pt x="6208" y="4677"/>
                    </a:cubicBezTo>
                    <a:lnTo>
                      <a:pt x="1704" y="173"/>
                    </a:lnTo>
                    <a:cubicBezTo>
                      <a:pt x="1588" y="58"/>
                      <a:pt x="1441" y="0"/>
                      <a:pt x="1293"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881437" y="3118020"/>
                <a:ext cx="157054" cy="155560"/>
              </a:xfrm>
              <a:custGeom>
                <a:avLst/>
                <a:gdLst/>
                <a:ahLst/>
                <a:cxnLst/>
                <a:rect l="l" t="t" r="r" b="b"/>
                <a:pathLst>
                  <a:path w="5991" h="5934" extrusionOk="0">
                    <a:moveTo>
                      <a:pt x="25" y="582"/>
                    </a:moveTo>
                    <a:cubicBezTo>
                      <a:pt x="17" y="590"/>
                      <a:pt x="8" y="598"/>
                      <a:pt x="0" y="607"/>
                    </a:cubicBezTo>
                    <a:lnTo>
                      <a:pt x="25" y="582"/>
                    </a:lnTo>
                    <a:close/>
                    <a:moveTo>
                      <a:pt x="845" y="1"/>
                    </a:moveTo>
                    <a:cubicBezTo>
                      <a:pt x="697" y="1"/>
                      <a:pt x="549" y="58"/>
                      <a:pt x="433" y="174"/>
                    </a:cubicBezTo>
                    <a:lnTo>
                      <a:pt x="25" y="582"/>
                    </a:lnTo>
                    <a:lnTo>
                      <a:pt x="25" y="582"/>
                    </a:lnTo>
                    <a:cubicBezTo>
                      <a:pt x="131" y="483"/>
                      <a:pt x="267" y="434"/>
                      <a:pt x="404" y="434"/>
                    </a:cubicBezTo>
                    <a:cubicBezTo>
                      <a:pt x="552" y="434"/>
                      <a:pt x="700" y="491"/>
                      <a:pt x="808" y="607"/>
                    </a:cubicBezTo>
                    <a:lnTo>
                      <a:pt x="5327" y="5111"/>
                    </a:lnTo>
                    <a:cubicBezTo>
                      <a:pt x="5543" y="5342"/>
                      <a:pt x="5543" y="5703"/>
                      <a:pt x="5327" y="5934"/>
                    </a:cubicBezTo>
                    <a:lnTo>
                      <a:pt x="5760" y="5501"/>
                    </a:lnTo>
                    <a:cubicBezTo>
                      <a:pt x="5991" y="5270"/>
                      <a:pt x="5991" y="4909"/>
                      <a:pt x="5760" y="4678"/>
                    </a:cubicBezTo>
                    <a:lnTo>
                      <a:pt x="1256" y="174"/>
                    </a:lnTo>
                    <a:cubicBezTo>
                      <a:pt x="1140" y="58"/>
                      <a:pt x="993" y="1"/>
                      <a:pt x="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4952952" y="3199391"/>
                <a:ext cx="54134" cy="54134"/>
              </a:xfrm>
              <a:custGeom>
                <a:avLst/>
                <a:gdLst/>
                <a:ahLst/>
                <a:cxnLst/>
                <a:rect l="l" t="t" r="r" b="b"/>
                <a:pathLst>
                  <a:path w="2065" h="2065" extrusionOk="0">
                    <a:moveTo>
                      <a:pt x="1458" y="0"/>
                    </a:moveTo>
                    <a:lnTo>
                      <a:pt x="0" y="1473"/>
                    </a:lnTo>
                    <a:lnTo>
                      <a:pt x="592" y="2064"/>
                    </a:lnTo>
                    <a:lnTo>
                      <a:pt x="2065" y="607"/>
                    </a:lnTo>
                    <a:lnTo>
                      <a:pt x="1458" y="0"/>
                    </a:ln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4931377" y="3179232"/>
                <a:ext cx="55209" cy="50464"/>
              </a:xfrm>
              <a:custGeom>
                <a:avLst/>
                <a:gdLst/>
                <a:ahLst/>
                <a:cxnLst/>
                <a:rect l="l" t="t" r="r" b="b"/>
                <a:pathLst>
                  <a:path w="2106" h="1925" extrusionOk="0">
                    <a:moveTo>
                      <a:pt x="1771" y="0"/>
                    </a:moveTo>
                    <a:cubicBezTo>
                      <a:pt x="1713" y="0"/>
                      <a:pt x="1653" y="26"/>
                      <a:pt x="1603" y="91"/>
                    </a:cubicBezTo>
                    <a:lnTo>
                      <a:pt x="130" y="1549"/>
                    </a:lnTo>
                    <a:cubicBezTo>
                      <a:pt x="1" y="1693"/>
                      <a:pt x="102" y="1924"/>
                      <a:pt x="289" y="1924"/>
                    </a:cubicBezTo>
                    <a:cubicBezTo>
                      <a:pt x="347" y="1924"/>
                      <a:pt x="405" y="1910"/>
                      <a:pt x="448" y="1866"/>
                    </a:cubicBezTo>
                    <a:lnTo>
                      <a:pt x="1920" y="394"/>
                    </a:lnTo>
                    <a:cubicBezTo>
                      <a:pt x="2105" y="242"/>
                      <a:pt x="1947" y="0"/>
                      <a:pt x="1771" y="0"/>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4736101" y="2955670"/>
                <a:ext cx="87453" cy="95396"/>
              </a:xfrm>
              <a:custGeom>
                <a:avLst/>
                <a:gdLst/>
                <a:ahLst/>
                <a:cxnLst/>
                <a:rect l="l" t="t" r="r" b="b"/>
                <a:pathLst>
                  <a:path w="3336" h="3639" extrusionOk="0">
                    <a:moveTo>
                      <a:pt x="1529" y="1"/>
                    </a:moveTo>
                    <a:cubicBezTo>
                      <a:pt x="1161" y="1"/>
                      <a:pt x="789" y="133"/>
                      <a:pt x="492" y="405"/>
                    </a:cubicBezTo>
                    <a:cubicBezTo>
                      <a:pt x="174" y="694"/>
                      <a:pt x="1" y="1098"/>
                      <a:pt x="1" y="1517"/>
                    </a:cubicBezTo>
                    <a:cubicBezTo>
                      <a:pt x="1" y="1863"/>
                      <a:pt x="257" y="2036"/>
                      <a:pt x="513" y="2036"/>
                    </a:cubicBezTo>
                    <a:cubicBezTo>
                      <a:pt x="770" y="2036"/>
                      <a:pt x="1026" y="1863"/>
                      <a:pt x="1026" y="1517"/>
                    </a:cubicBezTo>
                    <a:cubicBezTo>
                      <a:pt x="1026" y="1236"/>
                      <a:pt x="1270" y="1011"/>
                      <a:pt x="1549" y="1011"/>
                    </a:cubicBezTo>
                    <a:cubicBezTo>
                      <a:pt x="1557" y="1011"/>
                      <a:pt x="1566" y="1011"/>
                      <a:pt x="1574" y="1011"/>
                    </a:cubicBezTo>
                    <a:cubicBezTo>
                      <a:pt x="1820" y="1040"/>
                      <a:pt x="2022" y="1242"/>
                      <a:pt x="2051" y="1488"/>
                    </a:cubicBezTo>
                    <a:cubicBezTo>
                      <a:pt x="2051" y="1704"/>
                      <a:pt x="1935" y="1892"/>
                      <a:pt x="1748" y="1979"/>
                    </a:cubicBezTo>
                    <a:cubicBezTo>
                      <a:pt x="1300" y="2181"/>
                      <a:pt x="1011" y="2628"/>
                      <a:pt x="1026" y="3119"/>
                    </a:cubicBezTo>
                    <a:cubicBezTo>
                      <a:pt x="1026" y="3408"/>
                      <a:pt x="1257" y="3639"/>
                      <a:pt x="1531" y="3639"/>
                    </a:cubicBezTo>
                    <a:cubicBezTo>
                      <a:pt x="1820" y="3639"/>
                      <a:pt x="2051" y="3422"/>
                      <a:pt x="2051" y="3133"/>
                    </a:cubicBezTo>
                    <a:cubicBezTo>
                      <a:pt x="2051" y="3047"/>
                      <a:pt x="2108" y="2960"/>
                      <a:pt x="2181" y="2931"/>
                    </a:cubicBezTo>
                    <a:cubicBezTo>
                      <a:pt x="3032" y="2527"/>
                      <a:pt x="3335" y="1459"/>
                      <a:pt x="2801" y="679"/>
                    </a:cubicBezTo>
                    <a:cubicBezTo>
                      <a:pt x="2505" y="234"/>
                      <a:pt x="2020" y="1"/>
                      <a:pt x="1529"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4762972" y="3064279"/>
                <a:ext cx="26897" cy="28050"/>
              </a:xfrm>
              <a:custGeom>
                <a:avLst/>
                <a:gdLst/>
                <a:ahLst/>
                <a:cxnLst/>
                <a:rect l="l" t="t" r="r" b="b"/>
                <a:pathLst>
                  <a:path w="1026" h="1070" extrusionOk="0">
                    <a:moveTo>
                      <a:pt x="513" y="1"/>
                    </a:moveTo>
                    <a:cubicBezTo>
                      <a:pt x="257" y="1"/>
                      <a:pt x="1" y="174"/>
                      <a:pt x="1" y="520"/>
                    </a:cubicBezTo>
                    <a:lnTo>
                      <a:pt x="1" y="549"/>
                    </a:lnTo>
                    <a:cubicBezTo>
                      <a:pt x="1" y="838"/>
                      <a:pt x="232" y="1069"/>
                      <a:pt x="506" y="1069"/>
                    </a:cubicBezTo>
                    <a:cubicBezTo>
                      <a:pt x="795" y="1069"/>
                      <a:pt x="1026" y="838"/>
                      <a:pt x="1026" y="549"/>
                    </a:cubicBezTo>
                    <a:lnTo>
                      <a:pt x="1026" y="520"/>
                    </a:lnTo>
                    <a:cubicBezTo>
                      <a:pt x="1026" y="174"/>
                      <a:pt x="769" y="1"/>
                      <a:pt x="513"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50" name="TextBox 49">
            <a:extLst>
              <a:ext uri="{FF2B5EF4-FFF2-40B4-BE49-F238E27FC236}">
                <a16:creationId xmlns:a16="http://schemas.microsoft.com/office/drawing/2014/main" id="{B9F2215F-AF35-4056-A610-9D7B27676307}"/>
              </a:ext>
            </a:extLst>
          </p:cNvPr>
          <p:cNvSpPr txBox="1"/>
          <p:nvPr/>
        </p:nvSpPr>
        <p:spPr>
          <a:xfrm>
            <a:off x="554265" y="1197809"/>
            <a:ext cx="8589735" cy="3681136"/>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rPr>
              <a:t>numpy</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a:solidFill>
                  <a:srgbClr val="AF00DB"/>
                </a:solidFill>
                <a:effectLst/>
                <a:latin typeface="Courier New" panose="02070309020205020404" pitchFamily="49" charset="0"/>
                <a:ea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rPr>
              <a:t> np </a:t>
            </a:r>
          </a:p>
          <a:p>
            <a:pPr marL="342900" marR="0" lvl="0" indent="-342900">
              <a:lnSpc>
                <a:spcPct val="150000"/>
              </a:lnSpc>
              <a:spcBef>
                <a:spcPts val="0"/>
              </a:spcBef>
              <a:spcAft>
                <a:spcPts val="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rPr>
              <a:t>matplotlib.pyplot</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a:solidFill>
                  <a:srgbClr val="AF00DB"/>
                </a:solidFill>
                <a:effectLst/>
                <a:latin typeface="Courier New" panose="02070309020205020404" pitchFamily="49" charset="0"/>
                <a:ea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rPr>
              <a:t>plt</a:t>
            </a:r>
            <a:r>
              <a:rPr lang="en-IN" sz="1800" dirty="0">
                <a:solidFill>
                  <a:srgbClr val="000000"/>
                </a:solidFill>
                <a:effectLst/>
                <a:latin typeface="Courier New" panose="02070309020205020404" pitchFamily="49" charset="0"/>
                <a:ea typeface="Times New Roman" panose="02020603050405020304" pitchFamily="18" charset="0"/>
              </a:rPr>
              <a:t> </a:t>
            </a:r>
          </a:p>
          <a:p>
            <a:pPr marL="342900" marR="0" lvl="0" indent="-342900">
              <a:lnSpc>
                <a:spcPct val="150000"/>
              </a:lnSpc>
              <a:spcBef>
                <a:spcPts val="0"/>
              </a:spcBef>
              <a:spcAft>
                <a:spcPts val="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cs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pandas </a:t>
            </a:r>
            <a:r>
              <a:rPr lang="en-IN" sz="1800" dirty="0">
                <a:solidFill>
                  <a:srgbClr val="AF00DB"/>
                </a:solidFill>
                <a:effectLst/>
                <a:latin typeface="Courier New" panose="02070309020205020404" pitchFamily="49" charset="0"/>
                <a:ea typeface="Times New Roman" panose="02020603050405020304" pitchFamily="18" charset="0"/>
                <a:cs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pd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60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rPr>
              <a:t> seaborn </a:t>
            </a:r>
            <a:r>
              <a:rPr lang="en-IN" sz="1800" dirty="0">
                <a:solidFill>
                  <a:srgbClr val="AF00DB"/>
                </a:solidFill>
                <a:effectLst/>
                <a:latin typeface="Courier New" panose="02070309020205020404" pitchFamily="49" charset="0"/>
                <a:ea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rPr>
              <a:t>sns</a:t>
            </a:r>
            <a:r>
              <a:rPr lang="en-IN" sz="1800" dirty="0">
                <a:solidFill>
                  <a:srgbClr val="000000"/>
                </a:solidFill>
                <a:effectLst/>
                <a:latin typeface="Courier New" panose="02070309020205020404" pitchFamily="49" charset="0"/>
                <a:ea typeface="Times New Roman" panose="02020603050405020304" pitchFamily="18" charset="0"/>
              </a:rPr>
              <a:t> </a:t>
            </a:r>
          </a:p>
          <a:p>
            <a:pPr marL="342900" marR="0" lvl="0" indent="-342900">
              <a:lnSpc>
                <a:spcPct val="150000"/>
              </a:lnSpc>
              <a:spcBef>
                <a:spcPts val="0"/>
              </a:spcBef>
              <a:spcAft>
                <a:spcPts val="60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rPr>
              <a:t>plotly.express</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a:solidFill>
                  <a:srgbClr val="AF00DB"/>
                </a:solidFill>
                <a:effectLst/>
                <a:latin typeface="Courier New" panose="02070309020205020404" pitchFamily="49" charset="0"/>
                <a:ea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rPr>
              <a:t> px</a:t>
            </a:r>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50000"/>
              </a:lnSpc>
              <a:spcAft>
                <a:spcPts val="60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cs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plotly.graph_objects</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sz="1800" dirty="0">
                <a:solidFill>
                  <a:srgbClr val="AF00DB"/>
                </a:solidFill>
                <a:effectLst/>
                <a:latin typeface="Courier New" panose="02070309020205020404" pitchFamily="49" charset="0"/>
                <a:ea typeface="Times New Roman" panose="02020603050405020304" pitchFamily="18" charset="0"/>
                <a:cs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go</a:t>
            </a:r>
          </a:p>
          <a:p>
            <a:pPr marL="342900" indent="-342900">
              <a:lnSpc>
                <a:spcPct val="150000"/>
              </a:lnSpc>
              <a:spcAft>
                <a:spcPts val="600"/>
              </a:spcAft>
              <a:buFont typeface="Wingdings" panose="05000000000000000000" pitchFamily="2" charset="2"/>
              <a:buChar char=""/>
            </a:pPr>
            <a:r>
              <a:rPr lang="en-IN" sz="1800" dirty="0">
                <a:solidFill>
                  <a:srgbClr val="0000FF"/>
                </a:solidFill>
                <a:effectLst/>
                <a:latin typeface="Courier New" panose="02070309020205020404" pitchFamily="49" charset="0"/>
                <a:ea typeface="Times New Roman" panose="02020603050405020304" pitchFamily="18" charset="0"/>
                <a:cs typeface="Times New Roman" panose="02020603050405020304" pitchFamily="18" charset="0"/>
              </a:rPr>
              <a:t>%matplotlib </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inline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600"/>
              </a:spcAft>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C8E26879-5899-46AF-95D9-C4CF739E40DE}"/>
              </a:ext>
            </a:extLst>
          </p:cNvPr>
          <p:cNvSpPr/>
          <p:nvPr/>
        </p:nvSpPr>
        <p:spPr>
          <a:xfrm>
            <a:off x="1464608" y="540000"/>
            <a:ext cx="1845377" cy="553998"/>
          </a:xfrm>
          <a:prstGeom prst="rect">
            <a:avLst/>
          </a:prstGeom>
          <a:noFill/>
        </p:spPr>
        <p:txBody>
          <a:bodyPr wrap="squar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latin typeface="Overpass SemiBold" panose="020B0604020202020204" charset="0"/>
              </a:rPr>
              <a:t>Libraries:</a:t>
            </a:r>
          </a:p>
        </p:txBody>
      </p:sp>
      <p:sp>
        <p:nvSpPr>
          <p:cNvPr id="4" name="Title 3">
            <a:extLst>
              <a:ext uri="{FF2B5EF4-FFF2-40B4-BE49-F238E27FC236}">
                <a16:creationId xmlns:a16="http://schemas.microsoft.com/office/drawing/2014/main" id="{B40A8D59-8BEC-4305-9DD0-124FACA11129}"/>
              </a:ext>
            </a:extLst>
          </p:cNvPr>
          <p:cNvSpPr>
            <a:spLocks noGrp="1"/>
          </p:cNvSpPr>
          <p:nvPr>
            <p:ph type="title"/>
          </p:nvPr>
        </p:nvSpPr>
        <p:spPr>
          <a:xfrm>
            <a:off x="720000" y="540000"/>
            <a:ext cx="1198607" cy="572700"/>
          </a:xfrm>
        </p:spPr>
        <p:txBody>
          <a:bodyPr/>
          <a:lstStyle/>
          <a:p>
            <a:r>
              <a:rPr lang="en-IN" dirty="0"/>
              <a:t> </a:t>
            </a:r>
          </a:p>
        </p:txBody>
      </p:sp>
    </p:spTree>
    <p:extLst>
      <p:ext uri="{BB962C8B-B14F-4D97-AF65-F5344CB8AC3E}">
        <p14:creationId xmlns:p14="http://schemas.microsoft.com/office/powerpoint/2010/main" val="401827468"/>
      </p:ext>
    </p:extLst>
  </p:cSld>
  <p:clrMapOvr>
    <a:masterClrMapping/>
  </p:clrMapOvr>
</p:sld>
</file>

<file path=ppt/theme/theme1.xml><?xml version="1.0" encoding="utf-8"?>
<a:theme xmlns:a="http://schemas.openxmlformats.org/drawingml/2006/main" name="Public Consulting by Slidesgo">
  <a:themeElements>
    <a:clrScheme name="Simple Light">
      <a:dk1>
        <a:srgbClr val="878CF0"/>
      </a:dk1>
      <a:lt1>
        <a:srgbClr val="E7E2F2"/>
      </a:lt1>
      <a:dk2>
        <a:srgbClr val="20124D"/>
      </a:dk2>
      <a:lt2>
        <a:srgbClr val="F6F2FF"/>
      </a:lt2>
      <a:accent1>
        <a:srgbClr val="D66565"/>
      </a:accent1>
      <a:accent2>
        <a:srgbClr val="FBD15B"/>
      </a:accent2>
      <a:accent3>
        <a:srgbClr val="56548C"/>
      </a:accent3>
      <a:accent4>
        <a:srgbClr val="67659C"/>
      </a:accent4>
      <a:accent5>
        <a:srgbClr val="B1B2F3"/>
      </a:accent5>
      <a:accent6>
        <a:srgbClr val="FFC8AF"/>
      </a:accent6>
      <a:hlink>
        <a:srgbClr val="D665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321</Words>
  <Application>Microsoft Office PowerPoint</Application>
  <PresentationFormat>On-screen Show (16:9)</PresentationFormat>
  <Paragraphs>54</Paragraphs>
  <Slides>12</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Wingdings</vt:lpstr>
      <vt:lpstr>Overpass Black</vt:lpstr>
      <vt:lpstr>Courier New</vt:lpstr>
      <vt:lpstr>Overpass ExtraBold</vt:lpstr>
      <vt:lpstr>Calibri</vt:lpstr>
      <vt:lpstr>Times New Roman</vt:lpstr>
      <vt:lpstr>Source Sans Pro</vt:lpstr>
      <vt:lpstr>Overpass SemiBold</vt:lpstr>
      <vt:lpstr>Arial</vt:lpstr>
      <vt:lpstr>Public Consulting by Slidesgo</vt:lpstr>
      <vt:lpstr>DATA VISUALIZATION</vt:lpstr>
      <vt:lpstr>TEAM MEMBERS</vt:lpstr>
      <vt:lpstr>Dataset EXPLANATION</vt:lpstr>
      <vt:lpstr>Data visualization is the graphical representation of information and data. By using visual elements like charts, graphs, and maps, data visualization tools provide an accessible way to see and understand trends, outliers, and patterns in data.   In the world of Big Data, data visualization tools and technologies are essential to analyze massive amounts of information and make data-driven decisions.</vt:lpstr>
      <vt:lpstr>APPLICATIONS</vt:lpstr>
      <vt:lpstr>Marathon consists of 42km of continuous running. Sub-­­­­­­­­data in it such as Rank of the runner, gender, age, location, country, finish timing of race – result in seconds and result in hours as well.   By using these details, we are going to visualize the data through various libraires and techniques.  We will be making use of different plotting technique. </vt:lpstr>
      <vt:lpstr>REQURIMENT</vt:lpstr>
      <vt:lpstr>UNDERSTANDING THE PROBLEM</vt:lpstr>
      <vt:lpstr> </vt:lpstr>
      <vt:lpstr>Techniques:       </vt:lpstr>
      <vt:lpstr>Google Colab Link:</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Navya</dc:creator>
  <cp:lastModifiedBy>Naresh Rao</cp:lastModifiedBy>
  <cp:revision>5</cp:revision>
  <dcterms:modified xsi:type="dcterms:W3CDTF">2021-12-02T07:41:25Z</dcterms:modified>
</cp:coreProperties>
</file>